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Roboto"/>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jRMVEMmOWeGcqvxSY/Rjyboyh2N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ichelle Martineau"/>
  <p:cmAuthor clrIdx="1" id="1" initials="" lastIdx="1" name="John Mertic"/>
  <p:cmAuthor clrIdx="2" id="2" initials="" lastIdx="1" name="David Mor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OpenSans-bold.fntdata"/><Relationship Id="rId43" Type="http://schemas.openxmlformats.org/officeDocument/2006/relationships/font" Target="fonts/OpenSans-regular.fntdata"/><Relationship Id="rId46" Type="http://schemas.openxmlformats.org/officeDocument/2006/relationships/font" Target="fonts/OpenSans-boldItalic.fntdata"/><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3-14T13:54:21.205">
    <p:pos x="6000" y="0"/>
    <p:text>@davidmorin@davidmorin.com @david.morin@epicgames.com 
Image restored, not further edits.
Thanks.</p:text>
    <p:extLst>
      <p:ext uri="{C676402C-5697-4E1C-873F-D02D1690AC5C}">
        <p15:threadingInfo timeZoneBias="0"/>
      </p:ext>
      <p:ext uri="http://customooxmlschemas.google.com/">
        <go:slidesCustomData xmlns:go="http://customooxmlschemas.google.com/" commentPostId="AAAAWwKOOmI"/>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3-04T15:43:16.106">
    <p:pos x="3454" y="2193"/>
    <p:text>@david.morin@epicgames.com @davidmorin@davidmorin.com I took a stab at the content for this and the subsequent slides. Feel free to tweak.</p:text>
    <p:extLst>
      <p:ext uri="{C676402C-5697-4E1C-873F-D02D1690AC5C}">
        <p15:threadingInfo timeZoneBias="0"/>
      </p:ext>
      <p:ext uri="http://customooxmlschemas.google.com/">
        <go:slidesCustomData xmlns:go="http://customooxmlschemas.google.com/" commentPostId="AAAAV4_dkL8"/>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3-03T23:32:11.874">
    <p:pos x="6000" y="0"/>
    <p:text>@davidmorin@davidmorin.com @david.morin@epicgames.com @jmertic@linuxfoundation.org 
The formatting has been fixed to match David's deck. I'll reach out to the projects for relevant updates and tag you for approval when we have them. thanks!
_Reassigned to David Morin_</p:text>
    <p:extLst>
      <p:ext uri="{C676402C-5697-4E1C-873F-D02D1690AC5C}">
        <p15:threadingInfo timeZoneBias="0"/>
      </p:ext>
      <p:ext uri="http://customooxmlschemas.google.com/">
        <go:slidesCustomData xmlns:go="http://customooxmlschemas.google.com/" commentPostId="AAAATZBPVXE"/>
      </p:ext>
    </p:extLst>
  </p:cm>
  <p:cm authorId="2" idx="1" dt="2022-03-03T23:32:11.874">
    <p:pos x="6000" y="0"/>
    <p:text>Thank you Michelle, great work!</p:text>
    <p:extLst>
      <p:ext uri="{C676402C-5697-4E1C-873F-D02D1690AC5C}">
        <p15:threadingInfo timeZoneBias="0">
          <p15:parentCm authorId="0" idx="2"/>
        </p15:threadingInfo>
      </p:ext>
      <p:ext uri="http://customooxmlschemas.google.com/">
        <go:slidesCustomData xmlns:go="http://customooxmlschemas.google.com/" commentPostId="AAAAVULcE0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 name="Google Shape;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247" name="Google Shape;24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timeline of notable events since its creation 3 years ago.</a:t>
            </a:r>
            <a:endParaRPr/>
          </a:p>
        </p:txBody>
      </p:sp>
      <p:sp>
        <p:nvSpPr>
          <p:cNvPr id="254" name="Google Shape;2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The Foundation now has 30 members in three categories. We want to thank all the companies listed here for their active participation in our goals and mission – and if you don’t see your company listed here, you may want to consider joining if you are interested in our good cause. </a:t>
            </a:r>
            <a:endParaRPr/>
          </a:p>
        </p:txBody>
      </p:sp>
      <p:sp>
        <p:nvSpPr>
          <p:cNvPr id="364" name="Google Shape;3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700bc5d3d_0_8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11700bc5d3d_0_8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7e4d82ba8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117e4d82ba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524" name="Google Shape;524;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537" name="Google Shape;537;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50" name="Google Shape;550;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71" name="Google Shape;571;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82" name="Google Shape;582;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17e4d82ba8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g117e4d82ba8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g117e4d82ba8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76" name="Google Shape;7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34" name="Google Shape;2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39" name="Google Shape;23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6_Title Slide">
    <p:bg>
      <p:bgPr>
        <a:solidFill>
          <a:schemeClr val="lt1"/>
        </a:solidFill>
      </p:bgPr>
    </p:bg>
    <p:spTree>
      <p:nvGrpSpPr>
        <p:cNvPr id="16" name="Shape 16"/>
        <p:cNvGrpSpPr/>
        <p:nvPr/>
      </p:nvGrpSpPr>
      <p:grpSpPr>
        <a:xfrm>
          <a:off x="0" y="0"/>
          <a:ext cx="0" cy="0"/>
          <a:chOff x="0" y="0"/>
          <a:chExt cx="0" cy="0"/>
        </a:xfrm>
      </p:grpSpPr>
      <p:sp>
        <p:nvSpPr>
          <p:cNvPr id="17" name="Google Shape;17;g11700bc5d3d_0_6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g11700bc5d3d_0_65"/>
          <p:cNvPicPr preferRelativeResize="0"/>
          <p:nvPr/>
        </p:nvPicPr>
        <p:blipFill rotWithShape="1">
          <a:blip r:embed="rId2">
            <a:alphaModFix/>
          </a:blip>
          <a:srcRect b="0" l="0" r="0" t="0"/>
          <a:stretch/>
        </p:blipFill>
        <p:spPr>
          <a:xfrm>
            <a:off x="1916534" y="391937"/>
            <a:ext cx="8343456" cy="1741663"/>
          </a:xfrm>
          <a:prstGeom prst="rect">
            <a:avLst/>
          </a:prstGeom>
          <a:noFill/>
          <a:ln>
            <a:noFill/>
          </a:ln>
        </p:spPr>
      </p:pic>
      <p:sp>
        <p:nvSpPr>
          <p:cNvPr id="19" name="Google Shape;19;g11700bc5d3d_0_65"/>
          <p:cNvSpPr txBox="1"/>
          <p:nvPr>
            <p:ph type="title"/>
          </p:nvPr>
        </p:nvSpPr>
        <p:spPr>
          <a:xfrm>
            <a:off x="2121150" y="287580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52" name="Shape 52"/>
        <p:cNvGrpSpPr/>
        <p:nvPr/>
      </p:nvGrpSpPr>
      <p:grpSpPr>
        <a:xfrm>
          <a:off x="0" y="0"/>
          <a:ext cx="0" cy="0"/>
          <a:chOff x="0" y="0"/>
          <a:chExt cx="0" cy="0"/>
        </a:xfrm>
      </p:grpSpPr>
      <p:sp>
        <p:nvSpPr>
          <p:cNvPr id="53" name="Google Shape;53;g117e4d82ba8_0_1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g117e4d82ba8_0_192"/>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55" name="Google Shape;55;g117e4d82ba8_0_19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0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0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0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4pPr>
            <a:lvl5pPr indent="-311150" lvl="4" marL="22860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5pPr>
            <a:lvl6pPr indent="-311150" lvl="5" marL="2743200" rtl="0" algn="l">
              <a:lnSpc>
                <a:spcPct val="90000"/>
              </a:lnSpc>
              <a:spcBef>
                <a:spcPts val="1000"/>
              </a:spcBef>
              <a:spcAft>
                <a:spcPts val="0"/>
              </a:spcAft>
              <a:buClr>
                <a:srgbClr val="C7AB66"/>
              </a:buClr>
              <a:buSzPts val="1300"/>
              <a:buFont typeface="Calibri"/>
              <a:buChar char="■"/>
              <a:defRPr sz="1400">
                <a:solidFill>
                  <a:srgbClr val="7F7F7F"/>
                </a:solidFill>
              </a:defRPr>
            </a:lvl6pPr>
            <a:lvl7pPr indent="-311150" lvl="6" marL="3200400" rtl="0" algn="l">
              <a:lnSpc>
                <a:spcPct val="90000"/>
              </a:lnSpc>
              <a:spcBef>
                <a:spcPts val="1000"/>
              </a:spcBef>
              <a:spcAft>
                <a:spcPts val="0"/>
              </a:spcAft>
              <a:buClr>
                <a:srgbClr val="C7AB66"/>
              </a:buClr>
              <a:buSzPts val="1300"/>
              <a:buFont typeface="Calibri"/>
              <a:buChar char="●"/>
              <a:defRPr sz="1400">
                <a:solidFill>
                  <a:srgbClr val="7F7F7F"/>
                </a:solidFill>
              </a:defRPr>
            </a:lvl7pPr>
            <a:lvl8pPr indent="-311150" lvl="7" marL="3657600" rtl="0" algn="l">
              <a:lnSpc>
                <a:spcPct val="90000"/>
              </a:lnSpc>
              <a:spcBef>
                <a:spcPts val="1000"/>
              </a:spcBef>
              <a:spcAft>
                <a:spcPts val="0"/>
              </a:spcAft>
              <a:buClr>
                <a:srgbClr val="C7AB66"/>
              </a:buClr>
              <a:buSzPts val="1300"/>
              <a:buFont typeface="Calibri"/>
              <a:buChar char="○"/>
              <a:defRPr sz="1400">
                <a:solidFill>
                  <a:srgbClr val="7F7F7F"/>
                </a:solidFill>
              </a:defRPr>
            </a:lvl8pPr>
            <a:lvl9pPr indent="-311150" lvl="8" marL="4114800" rtl="0" algn="l">
              <a:lnSpc>
                <a:spcPct val="90000"/>
              </a:lnSpc>
              <a:spcBef>
                <a:spcPts val="1000"/>
              </a:spcBef>
              <a:spcAft>
                <a:spcPts val="0"/>
              </a:spcAft>
              <a:buClr>
                <a:srgbClr val="C7AB66"/>
              </a:buClr>
              <a:buSzPts val="1300"/>
              <a:buFont typeface="Calibri"/>
              <a:buChar char="■"/>
              <a:defRPr sz="1400">
                <a:solidFill>
                  <a:srgbClr val="7F7F7F"/>
                </a:solidFill>
              </a:defRPr>
            </a:lvl9pPr>
          </a:lstStyle>
          <a:p/>
        </p:txBody>
      </p:sp>
      <p:sp>
        <p:nvSpPr>
          <p:cNvPr id="56" name="Google Shape;56;g117e4d82ba8_0_192"/>
          <p:cNvSpPr/>
          <p:nvPr>
            <p:ph idx="2" type="pic"/>
          </p:nvPr>
        </p:nvSpPr>
        <p:spPr>
          <a:xfrm>
            <a:off x="1521675" y="3638050"/>
            <a:ext cx="2112300" cy="2112300"/>
          </a:xfrm>
          <a:prstGeom prst="rect">
            <a:avLst/>
          </a:prstGeom>
          <a:noFill/>
          <a:ln>
            <a:noFill/>
          </a:ln>
        </p:spPr>
      </p:sp>
      <p:sp>
        <p:nvSpPr>
          <p:cNvPr id="57" name="Google Shape;57;g117e4d82ba8_0_19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20" name="Shape 20"/>
        <p:cNvGrpSpPr/>
        <p:nvPr/>
      </p:nvGrpSpPr>
      <p:grpSpPr>
        <a:xfrm>
          <a:off x="0" y="0"/>
          <a:ext cx="0" cy="0"/>
          <a:chOff x="0" y="0"/>
          <a:chExt cx="0" cy="0"/>
        </a:xfrm>
      </p:grpSpPr>
      <p:pic>
        <p:nvPicPr>
          <p:cNvPr descr="A picture containing graphical user interface&#10;&#10;Description automatically generated" id="21" name="Google Shape;21;g11700bc5d3d_0_70"/>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 name="Google Shape;22;g11700bc5d3d_0_7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g11700bc5d3d_0_70"/>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24" name="Google Shape;24;g11700bc5d3d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 2">
  <p:cSld name="Title Slide">
    <p:bg>
      <p:bgPr>
        <a:solidFill>
          <a:schemeClr val="lt1"/>
        </a:solidFill>
      </p:bgPr>
    </p:bg>
    <p:spTree>
      <p:nvGrpSpPr>
        <p:cNvPr id="25" name="Shape 25"/>
        <p:cNvGrpSpPr/>
        <p:nvPr/>
      </p:nvGrpSpPr>
      <p:grpSpPr>
        <a:xfrm>
          <a:off x="0" y="0"/>
          <a:ext cx="0" cy="0"/>
          <a:chOff x="0" y="0"/>
          <a:chExt cx="0" cy="0"/>
        </a:xfrm>
      </p:grpSpPr>
      <p:sp>
        <p:nvSpPr>
          <p:cNvPr id="26" name="Google Shape;26;g11700bc5d3d_0_76"/>
          <p:cNvSpPr txBox="1"/>
          <p:nvPr>
            <p:ph type="ctrTitle"/>
          </p:nvPr>
        </p:nvSpPr>
        <p:spPr>
          <a:xfrm>
            <a:off x="383357" y="283378"/>
            <a:ext cx="6196500" cy="18753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7" name="Google Shape;27;g11700bc5d3d_0_76"/>
          <p:cNvSpPr txBox="1"/>
          <p:nvPr>
            <p:ph idx="1" type="subTitle"/>
          </p:nvPr>
        </p:nvSpPr>
        <p:spPr>
          <a:xfrm>
            <a:off x="383357" y="2272859"/>
            <a:ext cx="6196500" cy="715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8" name="Google Shape;28;g11700bc5d3d_0_7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g11700bc5d3d_0_76"/>
          <p:cNvPicPr preferRelativeResize="0"/>
          <p:nvPr/>
        </p:nvPicPr>
        <p:blipFill rotWithShape="1">
          <a:blip r:embed="rId2">
            <a:alphaModFix/>
          </a:blip>
          <a:srcRect b="0" l="0" r="0" t="0"/>
          <a:stretch/>
        </p:blipFill>
        <p:spPr>
          <a:xfrm>
            <a:off x="7220215" y="401729"/>
            <a:ext cx="4359969" cy="115323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9_Title Slide">
    <p:bg>
      <p:bgPr>
        <a:solidFill>
          <a:schemeClr val="lt1"/>
        </a:solidFill>
      </p:bgPr>
    </p:bg>
    <p:spTree>
      <p:nvGrpSpPr>
        <p:cNvPr id="30" name="Shape 30"/>
        <p:cNvGrpSpPr/>
        <p:nvPr/>
      </p:nvGrpSpPr>
      <p:grpSpPr>
        <a:xfrm>
          <a:off x="0" y="0"/>
          <a:ext cx="0" cy="0"/>
          <a:chOff x="0" y="0"/>
          <a:chExt cx="0" cy="0"/>
        </a:xfrm>
      </p:grpSpPr>
      <p:sp>
        <p:nvSpPr>
          <p:cNvPr id="31" name="Google Shape;31;g11700bc5d3d_0_1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g11700bc5d3d_0_1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g11700bc5d3d_0_291"/>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6" name="Google Shape;36;g11700bc5d3d_0_29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2 column">
  <p:cSld name="BLANK_2">
    <p:spTree>
      <p:nvGrpSpPr>
        <p:cNvPr id="37" name="Shape 37"/>
        <p:cNvGrpSpPr/>
        <p:nvPr/>
      </p:nvGrpSpPr>
      <p:grpSpPr>
        <a:xfrm>
          <a:off x="0" y="0"/>
          <a:ext cx="0" cy="0"/>
          <a:chOff x="0" y="0"/>
          <a:chExt cx="0" cy="0"/>
        </a:xfrm>
      </p:grpSpPr>
      <p:sp>
        <p:nvSpPr>
          <p:cNvPr id="38" name="Google Shape;38;g11700bc5d3d_0_300"/>
          <p:cNvSpPr txBox="1"/>
          <p:nvPr>
            <p:ph idx="1" type="body"/>
          </p:nvPr>
        </p:nvSpPr>
        <p:spPr>
          <a:xfrm>
            <a:off x="617376" y="1930400"/>
            <a:ext cx="49857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9" name="Google Shape;39;g11700bc5d3d_0_300"/>
          <p:cNvSpPr txBox="1"/>
          <p:nvPr>
            <p:ph idx="2" type="body"/>
          </p:nvPr>
        </p:nvSpPr>
        <p:spPr>
          <a:xfrm>
            <a:off x="6668076" y="1930400"/>
            <a:ext cx="48333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40" name="Google Shape;40;g11700bc5d3d_0_30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column">
  <p:cSld name="Blank_3">
    <p:bg>
      <p:bgPr>
        <a:blipFill>
          <a:blip r:embed="rId2">
            <a:alphaModFix amt="0"/>
          </a:blip>
          <a:stretch>
            <a:fillRect/>
          </a:stretch>
        </a:blipFill>
      </p:bgPr>
    </p:bg>
    <p:spTree>
      <p:nvGrpSpPr>
        <p:cNvPr id="41" name="Shape 41"/>
        <p:cNvGrpSpPr/>
        <p:nvPr/>
      </p:nvGrpSpPr>
      <p:grpSpPr>
        <a:xfrm>
          <a:off x="0" y="0"/>
          <a:ext cx="0" cy="0"/>
          <a:chOff x="0" y="0"/>
          <a:chExt cx="0" cy="0"/>
        </a:xfrm>
      </p:grpSpPr>
      <p:pic>
        <p:nvPicPr>
          <p:cNvPr descr="A picture containing graphical user interface&#10;&#10;Description automatically generated" id="42" name="Google Shape;42;g11700bc5d3d_0_93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43" name="Google Shape;43;g11700bc5d3d_0_9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g11700bc5d3d_0_937"/>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
        <p:nvSpPr>
          <p:cNvPr id="45" name="Google Shape;45;g11700bc5d3d_0_93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6" name="Google Shape;46;g11700bc5d3d_0_937"/>
          <p:cNvSpPr txBox="1"/>
          <p:nvPr>
            <p:ph idx="2" type="body"/>
          </p:nvPr>
        </p:nvSpPr>
        <p:spPr>
          <a:xfrm>
            <a:off x="6786175" y="1604764"/>
            <a:ext cx="4803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7" name="Google Shape;47;g11700bc5d3d_0_93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48" name="Shape 48"/>
        <p:cNvGrpSpPr/>
        <p:nvPr/>
      </p:nvGrpSpPr>
      <p:grpSpPr>
        <a:xfrm>
          <a:off x="0" y="0"/>
          <a:ext cx="0" cy="0"/>
          <a:chOff x="0" y="0"/>
          <a:chExt cx="0" cy="0"/>
        </a:xfrm>
      </p:grpSpPr>
      <p:pic>
        <p:nvPicPr>
          <p:cNvPr descr="A picture containing graphical user interface&#10;&#10;Description automatically generated" id="49" name="Google Shape;49;g117e4d82ba8_0_1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 name="Google Shape;50;g117e4d82ba8_0_18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g117e4d82ba8_0_18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1700bc5d3d_0_58"/>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1" name="Google Shape;11;g11700bc5d3d_0_58"/>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9250" lvl="3" marL="1828800" marR="0" rtl="0" algn="l">
              <a:lnSpc>
                <a:spcPct val="100000"/>
              </a:lnSpc>
              <a:spcBef>
                <a:spcPts val="500"/>
              </a:spcBef>
              <a:spcAft>
                <a:spcPts val="0"/>
              </a:spcAft>
              <a:buClr>
                <a:srgbClr val="B49823"/>
              </a:buClr>
              <a:buSzPts val="1900"/>
              <a:buFont typeface="Arial"/>
              <a:buChar char="•"/>
              <a:defRPr b="0" i="0" sz="1900" u="none" cap="none" strike="noStrike">
                <a:solidFill>
                  <a:srgbClr val="7F7F7F"/>
                </a:solidFill>
                <a:latin typeface="Arial"/>
                <a:ea typeface="Arial"/>
                <a:cs typeface="Arial"/>
                <a:sym typeface="Arial"/>
              </a:defRPr>
            </a:lvl4pPr>
            <a:lvl5pPr indent="-349250" lvl="4" marL="2286000" marR="0" rtl="0" algn="l">
              <a:lnSpc>
                <a:spcPct val="100000"/>
              </a:lnSpc>
              <a:spcBef>
                <a:spcPts val="500"/>
              </a:spcBef>
              <a:spcAft>
                <a:spcPts val="0"/>
              </a:spcAft>
              <a:buClr>
                <a:srgbClr val="2EB6CF"/>
              </a:buClr>
              <a:buSzPts val="1900"/>
              <a:buFont typeface="Noto Sans Symbols"/>
              <a:buChar char="▪"/>
              <a:defRPr b="0" i="0" sz="1900" u="none" cap="none" strike="noStrike">
                <a:solidFill>
                  <a:srgbClr val="7F7F7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 name="Google Shape;12;g11700bc5d3d_0_58"/>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3" name="Google Shape;13;g11700bc5d3d_0_58"/>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4" name="Google Shape;14;g11700bc5d3d_0_5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15" name="Google Shape;15;g11700bc5d3d_0_58"/>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0.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4.png"/><Relationship Id="rId4" Type="http://schemas.openxmlformats.org/officeDocument/2006/relationships/image" Target="../media/image111.png"/><Relationship Id="rId9" Type="http://schemas.openxmlformats.org/officeDocument/2006/relationships/image" Target="../media/image131.png"/><Relationship Id="rId5" Type="http://schemas.openxmlformats.org/officeDocument/2006/relationships/image" Target="../media/image121.png"/><Relationship Id="rId6" Type="http://schemas.openxmlformats.org/officeDocument/2006/relationships/image" Target="../media/image125.png"/><Relationship Id="rId7" Type="http://schemas.openxmlformats.org/officeDocument/2006/relationships/image" Target="../media/image116.jpg"/><Relationship Id="rId8" Type="http://schemas.openxmlformats.org/officeDocument/2006/relationships/image" Target="../media/image135.png"/><Relationship Id="rId31" Type="http://schemas.openxmlformats.org/officeDocument/2006/relationships/image" Target="../media/image143.png"/><Relationship Id="rId30" Type="http://schemas.openxmlformats.org/officeDocument/2006/relationships/image" Target="../media/image138.png"/><Relationship Id="rId33" Type="http://schemas.openxmlformats.org/officeDocument/2006/relationships/image" Target="../media/image146.jpg"/><Relationship Id="rId32" Type="http://schemas.openxmlformats.org/officeDocument/2006/relationships/image" Target="../media/image147.png"/><Relationship Id="rId20" Type="http://schemas.openxmlformats.org/officeDocument/2006/relationships/image" Target="../media/image133.png"/><Relationship Id="rId22" Type="http://schemas.openxmlformats.org/officeDocument/2006/relationships/image" Target="../media/image129.png"/><Relationship Id="rId21" Type="http://schemas.openxmlformats.org/officeDocument/2006/relationships/image" Target="../media/image141.png"/><Relationship Id="rId24" Type="http://schemas.openxmlformats.org/officeDocument/2006/relationships/image" Target="../media/image145.png"/><Relationship Id="rId23" Type="http://schemas.openxmlformats.org/officeDocument/2006/relationships/image" Target="../media/image130.png"/><Relationship Id="rId26" Type="http://schemas.openxmlformats.org/officeDocument/2006/relationships/image" Target="../media/image137.png"/><Relationship Id="rId25" Type="http://schemas.openxmlformats.org/officeDocument/2006/relationships/image" Target="../media/image134.png"/><Relationship Id="rId28" Type="http://schemas.openxmlformats.org/officeDocument/2006/relationships/image" Target="../media/image136.jpg"/><Relationship Id="rId27" Type="http://schemas.openxmlformats.org/officeDocument/2006/relationships/image" Target="../media/image142.png"/><Relationship Id="rId29" Type="http://schemas.openxmlformats.org/officeDocument/2006/relationships/image" Target="../media/image139.png"/><Relationship Id="rId11" Type="http://schemas.openxmlformats.org/officeDocument/2006/relationships/image" Target="../media/image122.png"/><Relationship Id="rId10" Type="http://schemas.openxmlformats.org/officeDocument/2006/relationships/image" Target="../media/image119.png"/><Relationship Id="rId13" Type="http://schemas.openxmlformats.org/officeDocument/2006/relationships/image" Target="../media/image120.png"/><Relationship Id="rId12" Type="http://schemas.openxmlformats.org/officeDocument/2006/relationships/image" Target="../media/image140.png"/><Relationship Id="rId15" Type="http://schemas.openxmlformats.org/officeDocument/2006/relationships/image" Target="../media/image124.png"/><Relationship Id="rId14" Type="http://schemas.openxmlformats.org/officeDocument/2006/relationships/image" Target="../media/image123.png"/><Relationship Id="rId17" Type="http://schemas.openxmlformats.org/officeDocument/2006/relationships/image" Target="../media/image128.png"/><Relationship Id="rId16" Type="http://schemas.openxmlformats.org/officeDocument/2006/relationships/image" Target="../media/image132.png"/><Relationship Id="rId19" Type="http://schemas.openxmlformats.org/officeDocument/2006/relationships/image" Target="../media/image127.png"/><Relationship Id="rId18" Type="http://schemas.openxmlformats.org/officeDocument/2006/relationships/image" Target="../media/image1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8.png"/><Relationship Id="rId4" Type="http://schemas.openxmlformats.org/officeDocument/2006/relationships/image" Target="../media/image152.png"/><Relationship Id="rId9" Type="http://schemas.openxmlformats.org/officeDocument/2006/relationships/image" Target="../media/image156.png"/><Relationship Id="rId5" Type="http://schemas.openxmlformats.org/officeDocument/2006/relationships/image" Target="../media/image155.png"/><Relationship Id="rId6" Type="http://schemas.openxmlformats.org/officeDocument/2006/relationships/image" Target="../media/image165.png"/><Relationship Id="rId7" Type="http://schemas.openxmlformats.org/officeDocument/2006/relationships/image" Target="../media/image144.png"/><Relationship Id="rId8" Type="http://schemas.openxmlformats.org/officeDocument/2006/relationships/image" Target="../media/image149.png"/><Relationship Id="rId11" Type="http://schemas.openxmlformats.org/officeDocument/2006/relationships/image" Target="../media/image150.png"/><Relationship Id="rId10" Type="http://schemas.openxmlformats.org/officeDocument/2006/relationships/image" Target="../media/image151.png"/><Relationship Id="rId12" Type="http://schemas.openxmlformats.org/officeDocument/2006/relationships/image" Target="../media/image1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l.aswf.io/" TargetMode="External"/><Relationship Id="rId4" Type="http://schemas.openxmlformats.org/officeDocument/2006/relationships/hyperlink" Target="https://l.aswf.io/" TargetMode="External"/><Relationship Id="rId5" Type="http://schemas.openxmlformats.org/officeDocument/2006/relationships/image" Target="../media/image1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58.png"/><Relationship Id="rId4" Type="http://schemas.openxmlformats.org/officeDocument/2006/relationships/image" Target="../media/image167.png"/><Relationship Id="rId9" Type="http://schemas.openxmlformats.org/officeDocument/2006/relationships/image" Target="../media/image175.png"/><Relationship Id="rId5" Type="http://schemas.openxmlformats.org/officeDocument/2006/relationships/image" Target="../media/image157.png"/><Relationship Id="rId6" Type="http://schemas.openxmlformats.org/officeDocument/2006/relationships/image" Target="../media/image159.png"/><Relationship Id="rId7" Type="http://schemas.openxmlformats.org/officeDocument/2006/relationships/image" Target="../media/image163.png"/><Relationship Id="rId8" Type="http://schemas.openxmlformats.org/officeDocument/2006/relationships/image" Target="../media/image162.png"/><Relationship Id="rId11" Type="http://schemas.openxmlformats.org/officeDocument/2006/relationships/image" Target="../media/image160.png"/><Relationship Id="rId10" Type="http://schemas.openxmlformats.org/officeDocument/2006/relationships/image" Target="../media/image150.png"/><Relationship Id="rId12" Type="http://schemas.openxmlformats.org/officeDocument/2006/relationships/image" Target="../media/image1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64.png"/><Relationship Id="rId4" Type="http://schemas.openxmlformats.org/officeDocument/2006/relationships/image" Target="../media/image184.jpg"/><Relationship Id="rId5" Type="http://schemas.openxmlformats.org/officeDocument/2006/relationships/image" Target="../media/image168.png"/><Relationship Id="rId6" Type="http://schemas.openxmlformats.org/officeDocument/2006/relationships/hyperlink" Target="https://github.com/AcademySoftwareFoundation/openvd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0.png"/><Relationship Id="rId4" Type="http://schemas.openxmlformats.org/officeDocument/2006/relationships/image" Target="../media/image170.png"/><Relationship Id="rId5" Type="http://schemas.openxmlformats.org/officeDocument/2006/relationships/image" Target="../media/image182.jpg"/><Relationship Id="rId6" Type="http://schemas.openxmlformats.org/officeDocument/2006/relationships/image" Target="../media/image166.png"/><Relationship Id="rId7" Type="http://schemas.openxmlformats.org/officeDocument/2006/relationships/hyperlink" Target="https://github.com/AcademySoftwareFoundation/OpenColorI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76.png"/><Relationship Id="rId4" Type="http://schemas.openxmlformats.org/officeDocument/2006/relationships/image" Target="../media/image178.jpg"/><Relationship Id="rId5" Type="http://schemas.openxmlformats.org/officeDocument/2006/relationships/image" Target="../media/image169.png"/><Relationship Id="rId6" Type="http://schemas.openxmlformats.org/officeDocument/2006/relationships/hyperlink" Target="https://github.com/AcademySoftwareFoundation/OpenCu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83.jpg"/><Relationship Id="rId4" Type="http://schemas.openxmlformats.org/officeDocument/2006/relationships/image" Target="../media/image172.jpg"/><Relationship Id="rId5" Type="http://schemas.openxmlformats.org/officeDocument/2006/relationships/image" Target="../media/image173.png"/><Relationship Id="rId6" Type="http://schemas.openxmlformats.org/officeDocument/2006/relationships/hyperlink" Target="https://github.com/AcademySoftwareFoundation/openex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comments" Target="../comments/comment1.xml"/><Relationship Id="rId4" Type="http://schemas.openxmlformats.org/officeDocument/2006/relationships/image" Target="../media/image171.jpg"/><Relationship Id="rId5" Type="http://schemas.openxmlformats.org/officeDocument/2006/relationships/hyperlink" Target="https://github.com/PixarAnimationStudios/OpenTimelineIO" TargetMode="External"/><Relationship Id="rId6" Type="http://schemas.openxmlformats.org/officeDocument/2006/relationships/image" Target="../media/image1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81.jpg"/><Relationship Id="rId4" Type="http://schemas.openxmlformats.org/officeDocument/2006/relationships/image" Target="../media/image185.jpg"/><Relationship Id="rId5" Type="http://schemas.openxmlformats.org/officeDocument/2006/relationships/image" Target="../media/image179.png"/><Relationship Id="rId6" Type="http://schemas.openxmlformats.org/officeDocument/2006/relationships/hyperlink" Target="https://github.com/AcademySoftwareFoundation/OpenShadingLanguag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comments" Target="../comments/comment2.xml"/><Relationship Id="rId4" Type="http://schemas.openxmlformats.org/officeDocument/2006/relationships/image" Target="../media/image177.png"/><Relationship Id="rId5" Type="http://schemas.openxmlformats.org/officeDocument/2006/relationships/hyperlink" Target="https://github.com/AcademySoftwareFoundation/MaterialX" TargetMode="External"/><Relationship Id="rId6" Type="http://schemas.openxmlformats.org/officeDocument/2006/relationships/image" Target="../media/image1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86.png"/><Relationship Id="rId4" Type="http://schemas.openxmlformats.org/officeDocument/2006/relationships/hyperlink" Target="https://github.com/nerdvegas/rez" TargetMode="External"/><Relationship Id="rId5" Type="http://schemas.openxmlformats.org/officeDocument/2006/relationships/image" Target="../media/image189.png"/><Relationship Id="rId6" Type="http://schemas.openxmlformats.org/officeDocument/2006/relationships/image" Target="../media/image1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92.png"/><Relationship Id="rId4" Type="http://schemas.openxmlformats.org/officeDocument/2006/relationships/hyperlink" Target="https://gerrit.aswf.io/r/asset" TargetMode="External"/><Relationship Id="rId5" Type="http://schemas.openxmlformats.org/officeDocument/2006/relationships/image" Target="../media/image193.png"/><Relationship Id="rId6" Type="http://schemas.openxmlformats.org/officeDocument/2006/relationships/image" Target="../media/image19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hyperlink" Target="https://github.com/ampas/rawtoaces" TargetMode="External"/><Relationship Id="rId4" Type="http://schemas.openxmlformats.org/officeDocument/2006/relationships/image" Target="../media/image1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comments" Target="../comments/comment3.xml"/><Relationship Id="rId4" Type="http://schemas.openxmlformats.org/officeDocument/2006/relationships/image" Target="../media/image1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0" Type="http://schemas.openxmlformats.org/officeDocument/2006/relationships/image" Target="../media/image46.png"/><Relationship Id="rId84" Type="http://schemas.openxmlformats.org/officeDocument/2006/relationships/image" Target="../media/image93.png"/><Relationship Id="rId83" Type="http://schemas.openxmlformats.org/officeDocument/2006/relationships/image" Target="../media/image91.png"/><Relationship Id="rId42" Type="http://schemas.openxmlformats.org/officeDocument/2006/relationships/image" Target="../media/image48.png"/><Relationship Id="rId86" Type="http://schemas.openxmlformats.org/officeDocument/2006/relationships/image" Target="../media/image96.png"/><Relationship Id="rId41" Type="http://schemas.openxmlformats.org/officeDocument/2006/relationships/image" Target="../media/image50.png"/><Relationship Id="rId85" Type="http://schemas.openxmlformats.org/officeDocument/2006/relationships/image" Target="../media/image95.png"/><Relationship Id="rId44" Type="http://schemas.openxmlformats.org/officeDocument/2006/relationships/image" Target="../media/image60.png"/><Relationship Id="rId88" Type="http://schemas.openxmlformats.org/officeDocument/2006/relationships/image" Target="../media/image99.png"/><Relationship Id="rId43" Type="http://schemas.openxmlformats.org/officeDocument/2006/relationships/image" Target="../media/image51.png"/><Relationship Id="rId87" Type="http://schemas.openxmlformats.org/officeDocument/2006/relationships/image" Target="../media/image98.png"/><Relationship Id="rId46" Type="http://schemas.openxmlformats.org/officeDocument/2006/relationships/image" Target="../media/image54.png"/><Relationship Id="rId45" Type="http://schemas.openxmlformats.org/officeDocument/2006/relationships/image" Target="../media/image56.png"/><Relationship Id="rId89" Type="http://schemas.openxmlformats.org/officeDocument/2006/relationships/image" Target="../media/image105.png"/><Relationship Id="rId80" Type="http://schemas.openxmlformats.org/officeDocument/2006/relationships/image" Target="../media/image92.png"/><Relationship Id="rId82" Type="http://schemas.openxmlformats.org/officeDocument/2006/relationships/image" Target="../media/image94.png"/><Relationship Id="rId81"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35.png"/><Relationship Id="rId9" Type="http://schemas.openxmlformats.org/officeDocument/2006/relationships/image" Target="../media/image21.png"/><Relationship Id="rId48" Type="http://schemas.openxmlformats.org/officeDocument/2006/relationships/image" Target="../media/image71.png"/><Relationship Id="rId47" Type="http://schemas.openxmlformats.org/officeDocument/2006/relationships/image" Target="../media/image57.png"/><Relationship Id="rId49" Type="http://schemas.openxmlformats.org/officeDocument/2006/relationships/image" Target="../media/image68.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14.png"/><Relationship Id="rId73" Type="http://schemas.openxmlformats.org/officeDocument/2006/relationships/image" Target="../media/image82.png"/><Relationship Id="rId72" Type="http://schemas.openxmlformats.org/officeDocument/2006/relationships/image" Target="../media/image80.png"/><Relationship Id="rId31" Type="http://schemas.openxmlformats.org/officeDocument/2006/relationships/image" Target="../media/image42.png"/><Relationship Id="rId75" Type="http://schemas.openxmlformats.org/officeDocument/2006/relationships/image" Target="../media/image86.png"/><Relationship Id="rId30" Type="http://schemas.openxmlformats.org/officeDocument/2006/relationships/image" Target="../media/image37.png"/><Relationship Id="rId74" Type="http://schemas.openxmlformats.org/officeDocument/2006/relationships/image" Target="../media/image115.png"/><Relationship Id="rId33" Type="http://schemas.openxmlformats.org/officeDocument/2006/relationships/image" Target="../media/image43.png"/><Relationship Id="rId77" Type="http://schemas.openxmlformats.org/officeDocument/2006/relationships/image" Target="../media/image84.png"/><Relationship Id="rId32" Type="http://schemas.openxmlformats.org/officeDocument/2006/relationships/image" Target="../media/image39.jpg"/><Relationship Id="rId76" Type="http://schemas.openxmlformats.org/officeDocument/2006/relationships/image" Target="../media/image79.png"/><Relationship Id="rId35" Type="http://schemas.openxmlformats.org/officeDocument/2006/relationships/image" Target="../media/image49.png"/><Relationship Id="rId79" Type="http://schemas.openxmlformats.org/officeDocument/2006/relationships/image" Target="../media/image88.png"/><Relationship Id="rId34" Type="http://schemas.openxmlformats.org/officeDocument/2006/relationships/image" Target="../media/image44.png"/><Relationship Id="rId78" Type="http://schemas.openxmlformats.org/officeDocument/2006/relationships/image" Target="../media/image85.png"/><Relationship Id="rId71" Type="http://schemas.openxmlformats.org/officeDocument/2006/relationships/image" Target="../media/image83.png"/><Relationship Id="rId70" Type="http://schemas.openxmlformats.org/officeDocument/2006/relationships/image" Target="../media/image75.png"/><Relationship Id="rId37" Type="http://schemas.openxmlformats.org/officeDocument/2006/relationships/image" Target="../media/image45.png"/><Relationship Id="rId36" Type="http://schemas.openxmlformats.org/officeDocument/2006/relationships/image" Target="../media/image47.png"/><Relationship Id="rId39" Type="http://schemas.openxmlformats.org/officeDocument/2006/relationships/image" Target="../media/image53.png"/><Relationship Id="rId38" Type="http://schemas.openxmlformats.org/officeDocument/2006/relationships/image" Target="../media/image55.png"/><Relationship Id="rId62" Type="http://schemas.openxmlformats.org/officeDocument/2006/relationships/image" Target="../media/image72.png"/><Relationship Id="rId61" Type="http://schemas.openxmlformats.org/officeDocument/2006/relationships/image" Target="../media/image70.png"/><Relationship Id="rId20" Type="http://schemas.openxmlformats.org/officeDocument/2006/relationships/image" Target="../media/image28.png"/><Relationship Id="rId64" Type="http://schemas.openxmlformats.org/officeDocument/2006/relationships/image" Target="../media/image89.png"/><Relationship Id="rId63" Type="http://schemas.openxmlformats.org/officeDocument/2006/relationships/image" Target="../media/image81.png"/><Relationship Id="rId22" Type="http://schemas.openxmlformats.org/officeDocument/2006/relationships/image" Target="../media/image36.png"/><Relationship Id="rId66" Type="http://schemas.openxmlformats.org/officeDocument/2006/relationships/image" Target="../media/image76.png"/><Relationship Id="rId21" Type="http://schemas.openxmlformats.org/officeDocument/2006/relationships/image" Target="../media/image29.png"/><Relationship Id="rId65" Type="http://schemas.openxmlformats.org/officeDocument/2006/relationships/image" Target="../media/image74.png"/><Relationship Id="rId24" Type="http://schemas.openxmlformats.org/officeDocument/2006/relationships/image" Target="../media/image32.png"/><Relationship Id="rId68" Type="http://schemas.openxmlformats.org/officeDocument/2006/relationships/image" Target="../media/image78.png"/><Relationship Id="rId23" Type="http://schemas.openxmlformats.org/officeDocument/2006/relationships/image" Target="../media/image23.png"/><Relationship Id="rId67" Type="http://schemas.openxmlformats.org/officeDocument/2006/relationships/image" Target="../media/image77.png"/><Relationship Id="rId60" Type="http://schemas.openxmlformats.org/officeDocument/2006/relationships/image" Target="../media/image73.png"/><Relationship Id="rId26" Type="http://schemas.openxmlformats.org/officeDocument/2006/relationships/image" Target="../media/image31.png"/><Relationship Id="rId25" Type="http://schemas.openxmlformats.org/officeDocument/2006/relationships/image" Target="../media/image30.png"/><Relationship Id="rId69" Type="http://schemas.openxmlformats.org/officeDocument/2006/relationships/image" Target="../media/image87.png"/><Relationship Id="rId28" Type="http://schemas.openxmlformats.org/officeDocument/2006/relationships/image" Target="../media/image41.png"/><Relationship Id="rId27" Type="http://schemas.openxmlformats.org/officeDocument/2006/relationships/image" Target="../media/image38.png"/><Relationship Id="rId29" Type="http://schemas.openxmlformats.org/officeDocument/2006/relationships/image" Target="../media/image52.png"/><Relationship Id="rId51" Type="http://schemas.openxmlformats.org/officeDocument/2006/relationships/image" Target="../media/image58.png"/><Relationship Id="rId95" Type="http://schemas.openxmlformats.org/officeDocument/2006/relationships/image" Target="../media/image118.png"/><Relationship Id="rId50" Type="http://schemas.openxmlformats.org/officeDocument/2006/relationships/image" Target="../media/image61.png"/><Relationship Id="rId94" Type="http://schemas.openxmlformats.org/officeDocument/2006/relationships/image" Target="../media/image104.png"/><Relationship Id="rId53" Type="http://schemas.openxmlformats.org/officeDocument/2006/relationships/image" Target="../media/image66.png"/><Relationship Id="rId52" Type="http://schemas.openxmlformats.org/officeDocument/2006/relationships/image" Target="../media/image59.png"/><Relationship Id="rId96" Type="http://schemas.openxmlformats.org/officeDocument/2006/relationships/image" Target="../media/image109.png"/><Relationship Id="rId11" Type="http://schemas.openxmlformats.org/officeDocument/2006/relationships/image" Target="../media/image19.png"/><Relationship Id="rId55" Type="http://schemas.openxmlformats.org/officeDocument/2006/relationships/image" Target="../media/image65.png"/><Relationship Id="rId10" Type="http://schemas.openxmlformats.org/officeDocument/2006/relationships/image" Target="../media/image26.png"/><Relationship Id="rId54" Type="http://schemas.openxmlformats.org/officeDocument/2006/relationships/image" Target="../media/image62.png"/><Relationship Id="rId13" Type="http://schemas.openxmlformats.org/officeDocument/2006/relationships/image" Target="../media/image40.png"/><Relationship Id="rId57" Type="http://schemas.openxmlformats.org/officeDocument/2006/relationships/image" Target="../media/image64.png"/><Relationship Id="rId12" Type="http://schemas.openxmlformats.org/officeDocument/2006/relationships/image" Target="../media/image20.png"/><Relationship Id="rId56" Type="http://schemas.openxmlformats.org/officeDocument/2006/relationships/image" Target="../media/image63.png"/><Relationship Id="rId91" Type="http://schemas.openxmlformats.org/officeDocument/2006/relationships/image" Target="../media/image97.png"/><Relationship Id="rId90" Type="http://schemas.openxmlformats.org/officeDocument/2006/relationships/image" Target="../media/image101.png"/><Relationship Id="rId93" Type="http://schemas.openxmlformats.org/officeDocument/2006/relationships/image" Target="../media/image100.png"/><Relationship Id="rId92" Type="http://schemas.openxmlformats.org/officeDocument/2006/relationships/image" Target="../media/image102.png"/><Relationship Id="rId15" Type="http://schemas.openxmlformats.org/officeDocument/2006/relationships/image" Target="../media/image103.png"/><Relationship Id="rId59" Type="http://schemas.openxmlformats.org/officeDocument/2006/relationships/image" Target="../media/image67.png"/><Relationship Id="rId14" Type="http://schemas.openxmlformats.org/officeDocument/2006/relationships/image" Target="../media/image22.png"/><Relationship Id="rId58" Type="http://schemas.openxmlformats.org/officeDocument/2006/relationships/image" Target="../media/image69.png"/><Relationship Id="rId17" Type="http://schemas.openxmlformats.org/officeDocument/2006/relationships/image" Target="../media/image34.png"/><Relationship Id="rId16" Type="http://schemas.openxmlformats.org/officeDocument/2006/relationships/image" Target="../media/image25.png"/><Relationship Id="rId19" Type="http://schemas.openxmlformats.org/officeDocument/2006/relationships/image" Target="../media/image27.png"/><Relationship Id="rId18"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3.png"/><Relationship Id="rId4" Type="http://schemas.openxmlformats.org/officeDocument/2006/relationships/image" Target="../media/image154.png"/><Relationship Id="rId5"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6.png"/><Relationship Id="rId4"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title"/>
          </p:nvPr>
        </p:nvSpPr>
        <p:spPr>
          <a:xfrm>
            <a:off x="2121150" y="2875800"/>
            <a:ext cx="7949700" cy="11064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Arial"/>
              <a:buNone/>
            </a:pPr>
            <a:r>
              <a:rPr lang="en-US" sz="6600"/>
              <a:t>Overview</a:t>
            </a:r>
            <a:endParaRPr b="0" sz="1400">
              <a:solidFill>
                <a:schemeClr val="dk1"/>
              </a:solidFill>
              <a:latin typeface="Arial"/>
              <a:ea typeface="Arial"/>
              <a:cs typeface="Arial"/>
              <a:sym typeface="Arial"/>
            </a:endParaRPr>
          </a:p>
          <a:p>
            <a:pPr indent="0" lvl="0" marL="0" rtl="0" algn="ctr">
              <a:spcBef>
                <a:spcPts val="0"/>
              </a:spcBef>
              <a:spcAft>
                <a:spcPts val="0"/>
              </a:spcAft>
              <a:buClr>
                <a:schemeClr val="lt1"/>
              </a:buClr>
              <a:buSzPct val="100000"/>
              <a:buFont typeface="Arial"/>
              <a:buNone/>
            </a:pPr>
            <a:r>
              <a:t/>
            </a:r>
            <a:endParaRPr sz="900"/>
          </a:p>
          <a:p>
            <a:pPr indent="0" lvl="0" marL="0" rtl="0" algn="ctr">
              <a:spcBef>
                <a:spcPts val="0"/>
              </a:spcBef>
              <a:spcAft>
                <a:spcPts val="0"/>
              </a:spcAft>
              <a:buNone/>
            </a:pPr>
            <a:r>
              <a:rPr b="0" lang="en-US"/>
              <a:t>For: company name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0"/>
          <p:cNvSpPr txBox="1"/>
          <p:nvPr/>
        </p:nvSpPr>
        <p:spPr>
          <a:xfrm>
            <a:off x="1550506" y="353600"/>
            <a:ext cx="90909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the Academy Software Foundation?</a:t>
            </a:r>
            <a:endParaRPr>
              <a:solidFill>
                <a:schemeClr val="lt1"/>
              </a:solidFill>
            </a:endParaRPr>
          </a:p>
        </p:txBody>
      </p:sp>
      <p:sp>
        <p:nvSpPr>
          <p:cNvPr id="250" name="Google Shape;250;p10"/>
          <p:cNvSpPr txBox="1"/>
          <p:nvPr>
            <p:ph idx="1" type="body"/>
          </p:nvPr>
        </p:nvSpPr>
        <p:spPr>
          <a:xfrm>
            <a:off x="558275" y="2138175"/>
            <a:ext cx="11160000" cy="31467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251" name="Google Shape;251;p10"/>
          <p:cNvPicPr preferRelativeResize="0"/>
          <p:nvPr/>
        </p:nvPicPr>
        <p:blipFill>
          <a:blip r:embed="rId3">
            <a:alphaModFix/>
          </a:blip>
          <a:stretch>
            <a:fillRect/>
          </a:stretch>
        </p:blipFill>
        <p:spPr>
          <a:xfrm>
            <a:off x="7363250" y="1452575"/>
            <a:ext cx="4250826" cy="80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200"/>
                                        <p:tgtEl>
                                          <p:spTgt spid="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200"/>
                                        <p:tgtEl>
                                          <p:spTgt spid="2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animEffect filter="fade" transition="in">
                                      <p:cBhvr>
                                        <p:cTn dur="200"/>
                                        <p:tgtEl>
                                          <p:spTgt spid="2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3" st="3"/>
                                            </p:txEl>
                                          </p:spTgt>
                                        </p:tgtEl>
                                        <p:attrNameLst>
                                          <p:attrName>style.visibility</p:attrName>
                                        </p:attrNameLst>
                                      </p:cBhvr>
                                      <p:to>
                                        <p:strVal val="visible"/>
                                      </p:to>
                                    </p:set>
                                    <p:animEffect filter="fade" transition="in">
                                      <p:cBhvr>
                                        <p:cTn dur="200"/>
                                        <p:tgtEl>
                                          <p:spTgt spid="2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11" title="Milestone Arrow"/>
          <p:cNvSpPr/>
          <p:nvPr/>
        </p:nvSpPr>
        <p:spPr>
          <a:xfrm>
            <a:off x="8825000" y="33715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57" name="Google Shape;257;p11" title="Milestone Number"/>
          <p:cNvSpPr/>
          <p:nvPr/>
        </p:nvSpPr>
        <p:spPr>
          <a:xfrm>
            <a:off x="8905284"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sp>
        <p:nvSpPr>
          <p:cNvPr id="258" name="Google Shape;258;p11"/>
          <p:cNvSpPr txBox="1"/>
          <p:nvPr/>
        </p:nvSpPr>
        <p:spPr>
          <a:xfrm>
            <a:off x="8827679" y="25989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December 15,</a:t>
            </a:r>
            <a:endParaRPr>
              <a:solidFill>
                <a:srgbClr val="FFD966"/>
              </a:solidFil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Adobe</a:t>
            </a:r>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ETC</a:t>
            </a:r>
            <a:endParaRPr b="0" i="0" sz="1000" u="none" cap="none" strike="noStrike">
              <a:solidFill>
                <a:srgbClr val="FFFFFF"/>
              </a:solidFill>
              <a:latin typeface="Trebuchet MS"/>
              <a:ea typeface="Trebuchet MS"/>
              <a:cs typeface="Trebuchet MS"/>
              <a:sym typeface="Trebuchet MS"/>
            </a:endParaRPr>
          </a:p>
        </p:txBody>
      </p:sp>
      <p:sp>
        <p:nvSpPr>
          <p:cNvPr id="259" name="Google Shape;259;p11" title="Milestone Tall Arrow"/>
          <p:cNvSpPr/>
          <p:nvPr/>
        </p:nvSpPr>
        <p:spPr>
          <a:xfrm>
            <a:off x="1441397" y="324730"/>
            <a:ext cx="465643" cy="5368307"/>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60" name="Google Shape;260;p11" title="Milestone Number"/>
          <p:cNvSpPr/>
          <p:nvPr/>
        </p:nvSpPr>
        <p:spPr>
          <a:xfrm>
            <a:off x="1527148" y="473685"/>
            <a:ext cx="294222" cy="307835"/>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261" name="Google Shape;261;p11"/>
          <p:cNvSpPr txBox="1"/>
          <p:nvPr/>
        </p:nvSpPr>
        <p:spPr>
          <a:xfrm>
            <a:off x="-117058" y="324729"/>
            <a:ext cx="1449995" cy="256437"/>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262" name="Google Shape;262;p11"/>
          <p:cNvSpPr txBox="1"/>
          <p:nvPr/>
        </p:nvSpPr>
        <p:spPr>
          <a:xfrm>
            <a:off x="65545" y="936671"/>
            <a:ext cx="1240233" cy="14224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August 10, 2018</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FFFFFF"/>
                </a:solidFill>
                <a:latin typeface="Trebuchet MS"/>
                <a:ea typeface="Trebuchet MS"/>
                <a:cs typeface="Trebuchet MS"/>
                <a:sym typeface="Trebuchet MS"/>
              </a:rPr>
              <a:t>Founding members:</a:t>
            </a:r>
            <a:endParaRPr b="0" i="1"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Animal Logic</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Autodesk</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Blue Sky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Cisco</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DNEG</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DreamWorks Animation</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Epic Games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Foundry</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Google Cloud</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Intel</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SideFX</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The Walt Disney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Weta Digital</a:t>
            </a:r>
            <a:endParaRPr b="0" i="0" sz="1000" u="none" cap="none" strike="noStrike">
              <a:solidFill>
                <a:srgbClr val="FFFFFF"/>
              </a:solidFill>
              <a:latin typeface="Trebuchet MS"/>
              <a:ea typeface="Trebuchet MS"/>
              <a:cs typeface="Trebuchet MS"/>
              <a:sym typeface="Trebuchet MS"/>
            </a:endParaRPr>
          </a:p>
        </p:txBody>
      </p:sp>
      <p:grpSp>
        <p:nvGrpSpPr>
          <p:cNvPr id="263" name="Google Shape;263;p11"/>
          <p:cNvGrpSpPr/>
          <p:nvPr/>
        </p:nvGrpSpPr>
        <p:grpSpPr>
          <a:xfrm>
            <a:off x="2216174" y="943557"/>
            <a:ext cx="1592989" cy="4737415"/>
            <a:chOff x="2909369" y="374521"/>
            <a:chExt cx="1720105" cy="5115447"/>
          </a:xfrm>
        </p:grpSpPr>
        <p:sp>
          <p:nvSpPr>
            <p:cNvPr id="264" name="Google Shape;264;p11" title="Milestone Arrow"/>
            <p:cNvSpPr/>
            <p:nvPr/>
          </p:nvSpPr>
          <p:spPr>
            <a:xfrm>
              <a:off x="2909369" y="2525068"/>
              <a:ext cx="470400" cy="296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65" name="Google Shape;265;p11" title="Milestone Number"/>
            <p:cNvSpPr/>
            <p:nvPr/>
          </p:nvSpPr>
          <p:spPr>
            <a:xfrm>
              <a:off x="2996061" y="264777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266" name="Google Shape;266;p11" title="Milestone Text"/>
            <p:cNvGrpSpPr/>
            <p:nvPr/>
          </p:nvGrpSpPr>
          <p:grpSpPr>
            <a:xfrm>
              <a:off x="2911074" y="374521"/>
              <a:ext cx="1718400" cy="754650"/>
              <a:chOff x="2084853" y="-1135725"/>
              <a:chExt cx="1718400" cy="754650"/>
            </a:xfrm>
          </p:grpSpPr>
          <p:sp>
            <p:nvSpPr>
              <p:cNvPr id="267" name="Google Shape;267;p11"/>
              <p:cNvSpPr txBox="1"/>
              <p:nvPr/>
            </p:nvSpPr>
            <p:spPr>
              <a:xfrm>
                <a:off x="2084853" y="-1135725"/>
                <a:ext cx="1099903"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cap="none" strike="noStrike">
                    <a:solidFill>
                      <a:srgbClr val="FFD966"/>
                    </a:solidFill>
                    <a:latin typeface="Trebuchet MS"/>
                    <a:ea typeface="Trebuchet MS"/>
                    <a:cs typeface="Trebuchet MS"/>
                    <a:sym typeface="Trebuchet MS"/>
                  </a:rPr>
                  <a:t>First project</a:t>
                </a:r>
                <a:endParaRPr b="0" i="0" sz="1600" cap="none" strike="noStrike">
                  <a:solidFill>
                    <a:srgbClr val="FFD966"/>
                  </a:solidFill>
                  <a:latin typeface="Arial"/>
                  <a:ea typeface="Arial"/>
                  <a:cs typeface="Arial"/>
                  <a:sym typeface="Arial"/>
                </a:endParaRPr>
              </a:p>
            </p:txBody>
          </p:sp>
          <p:sp>
            <p:nvSpPr>
              <p:cNvPr id="268" name="Google Shape;268;p11"/>
              <p:cNvSpPr txBox="1"/>
              <p:nvPr/>
            </p:nvSpPr>
            <p:spPr>
              <a:xfrm>
                <a:off x="2084853" y="-5349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October 23,2018</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OpenVDB</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Trebuchet MS"/>
                    <a:ea typeface="Trebuchet MS"/>
                    <a:cs typeface="Trebuchet MS"/>
                    <a:sym typeface="Trebuchet MS"/>
                  </a:rPr>
                  <a:t>New members:</a:t>
                </a:r>
                <a:endParaRPr b="0" i="1"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Sony Pictures Entertainment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Warner Bros.</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Blender Foundation</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Visual Effects Society</a:t>
                </a:r>
                <a:endParaRPr b="0" i="0" sz="1000" u="none" cap="none" strike="noStrike">
                  <a:solidFill>
                    <a:schemeClr val="lt1"/>
                  </a:solidFill>
                  <a:latin typeface="Trebuchet MS"/>
                  <a:ea typeface="Trebuchet MS"/>
                  <a:cs typeface="Trebuchet MS"/>
                  <a:sym typeface="Trebuchet MS"/>
                </a:endParaRPr>
              </a:p>
            </p:txBody>
          </p:sp>
        </p:grpSp>
      </p:grpSp>
      <p:grpSp>
        <p:nvGrpSpPr>
          <p:cNvPr id="269" name="Google Shape;269;p11" title="Milestone 4"/>
          <p:cNvGrpSpPr/>
          <p:nvPr/>
        </p:nvGrpSpPr>
        <p:grpSpPr>
          <a:xfrm>
            <a:off x="3783461" y="3394749"/>
            <a:ext cx="1246068" cy="2292977"/>
            <a:chOff x="5391617" y="2964030"/>
            <a:chExt cx="1345500" cy="2475950"/>
          </a:xfrm>
        </p:grpSpPr>
        <p:sp>
          <p:nvSpPr>
            <p:cNvPr id="270" name="Google Shape;270;p11" title="Milestone Arrow"/>
            <p:cNvSpPr/>
            <p:nvPr/>
          </p:nvSpPr>
          <p:spPr>
            <a:xfrm>
              <a:off x="5395955"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71" name="Google Shape;271;p11" title="Milestone Number"/>
            <p:cNvSpPr/>
            <p:nvPr/>
          </p:nvSpPr>
          <p:spPr>
            <a:xfrm>
              <a:off x="5482670"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272" name="Google Shape;272;p11" title="Milestone Text"/>
            <p:cNvGrpSpPr/>
            <p:nvPr/>
          </p:nvGrpSpPr>
          <p:grpSpPr>
            <a:xfrm>
              <a:off x="5391617" y="2964030"/>
              <a:ext cx="1345500" cy="475017"/>
              <a:chOff x="2097501" y="1504439"/>
              <a:chExt cx="1345500" cy="475017"/>
            </a:xfrm>
          </p:grpSpPr>
          <p:sp>
            <p:nvSpPr>
              <p:cNvPr id="273" name="Google Shape;273;p11"/>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74" name="Google Shape;274;p11"/>
              <p:cNvSpPr txBox="1"/>
              <p:nvPr/>
            </p:nvSpPr>
            <p:spPr>
              <a:xfrm>
                <a:off x="2101019" y="1504439"/>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May 1,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B0F0"/>
                  </a:solidFill>
                  <a:latin typeface="Trebuchet MS"/>
                  <a:ea typeface="Trebuchet MS"/>
                  <a:cs typeface="Trebuchet MS"/>
                  <a:sym typeface="Trebuchet MS"/>
                </a:endParaRPr>
              </a:p>
            </p:txBody>
          </p:sp>
          <p:sp>
            <p:nvSpPr>
              <p:cNvPr id="275" name="Google Shape;275;p11"/>
              <p:cNvSpPr txBox="1"/>
              <p:nvPr/>
            </p:nvSpPr>
            <p:spPr>
              <a:xfrm>
                <a:off x="2100994" y="1723115"/>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OpenEXR</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OpenCue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NVIDIA</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ftrack</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Red Hat</a:t>
                </a:r>
                <a:endParaRPr b="0" i="0" sz="1000" u="none" cap="none" strike="noStrike">
                  <a:solidFill>
                    <a:schemeClr val="lt1"/>
                  </a:solidFill>
                  <a:latin typeface="Trebuchet MS"/>
                  <a:ea typeface="Trebuchet MS"/>
                  <a:cs typeface="Trebuchet MS"/>
                  <a:sym typeface="Trebuchet MS"/>
                </a:endParaRPr>
              </a:p>
            </p:txBody>
          </p:sp>
        </p:grpSp>
      </p:grpSp>
      <p:grpSp>
        <p:nvGrpSpPr>
          <p:cNvPr id="276" name="Google Shape;276;p11" title="Milestone 8"/>
          <p:cNvGrpSpPr/>
          <p:nvPr/>
        </p:nvGrpSpPr>
        <p:grpSpPr>
          <a:xfrm>
            <a:off x="6133676" y="4245802"/>
            <a:ext cx="498705" cy="563717"/>
            <a:chOff x="7791443" y="4810913"/>
            <a:chExt cx="538500" cy="608700"/>
          </a:xfrm>
        </p:grpSpPr>
        <p:sp>
          <p:nvSpPr>
            <p:cNvPr id="277" name="Google Shape;277;p11"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C3602C"/>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78" name="Google Shape;278;p11"/>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COVID</a:t>
              </a:r>
              <a:endParaRPr>
                <a:solidFill>
                  <a:srgbClr val="C3602C"/>
                </a:solidFil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19</a:t>
              </a:r>
              <a:endParaRPr b="0" i="0" sz="1050" u="none" cap="none" strike="noStrike">
                <a:solidFill>
                  <a:srgbClr val="C3602C"/>
                </a:solidFill>
                <a:latin typeface="Arial"/>
                <a:ea typeface="Arial"/>
                <a:cs typeface="Arial"/>
                <a:sym typeface="Arial"/>
              </a:endParaRPr>
            </a:p>
          </p:txBody>
        </p:sp>
      </p:grpSp>
      <p:grpSp>
        <p:nvGrpSpPr>
          <p:cNvPr id="279" name="Google Shape;279;p11" title="Milestone 3"/>
          <p:cNvGrpSpPr/>
          <p:nvPr/>
        </p:nvGrpSpPr>
        <p:grpSpPr>
          <a:xfrm>
            <a:off x="3014369" y="2953155"/>
            <a:ext cx="1591600" cy="2711607"/>
            <a:chOff x="3422587" y="2511301"/>
            <a:chExt cx="1718605" cy="2927985"/>
          </a:xfrm>
        </p:grpSpPr>
        <p:sp>
          <p:nvSpPr>
            <p:cNvPr id="280" name="Google Shape;280;p11" title="Milestone Arrow"/>
            <p:cNvSpPr/>
            <p:nvPr/>
          </p:nvSpPr>
          <p:spPr>
            <a:xfrm>
              <a:off x="3422587" y="2963386"/>
              <a:ext cx="470400" cy="2475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81" name="Google Shape;281;p11" title="Milestone Number"/>
            <p:cNvSpPr/>
            <p:nvPr/>
          </p:nvSpPr>
          <p:spPr>
            <a:xfrm>
              <a:off x="3509279" y="309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282" name="Google Shape;282;p11"/>
            <p:cNvSpPr txBox="1"/>
            <p:nvPr/>
          </p:nvSpPr>
          <p:spPr>
            <a:xfrm>
              <a:off x="3422792" y="251130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February 8,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OpenColorIO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283" name="Google Shape;283;p11" title="Milestone 3"/>
          <p:cNvGrpSpPr/>
          <p:nvPr/>
        </p:nvGrpSpPr>
        <p:grpSpPr>
          <a:xfrm>
            <a:off x="4498584" y="766368"/>
            <a:ext cx="1594662" cy="4914727"/>
            <a:chOff x="3422578" y="132539"/>
            <a:chExt cx="1721911" cy="5306908"/>
          </a:xfrm>
        </p:grpSpPr>
        <p:sp>
          <p:nvSpPr>
            <p:cNvPr id="284" name="Google Shape;284;p11" title="Milestone Arrow"/>
            <p:cNvSpPr/>
            <p:nvPr/>
          </p:nvSpPr>
          <p:spPr>
            <a:xfrm>
              <a:off x="3422578"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85" name="Google Shape;285;p11" title="Milestone Number"/>
            <p:cNvSpPr/>
            <p:nvPr/>
          </p:nvSpPr>
          <p:spPr>
            <a:xfrm>
              <a:off x="3509285"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286" name="Google Shape;286;p11" title="Milestone Text"/>
            <p:cNvGrpSpPr/>
            <p:nvPr/>
          </p:nvGrpSpPr>
          <p:grpSpPr>
            <a:xfrm>
              <a:off x="3424289" y="132539"/>
              <a:ext cx="1720200" cy="777627"/>
              <a:chOff x="2084850" y="-1327052"/>
              <a:chExt cx="1720200" cy="777627"/>
            </a:xfrm>
          </p:grpSpPr>
          <p:sp>
            <p:nvSpPr>
              <p:cNvPr id="287" name="Google Shape;287;p11"/>
              <p:cNvSpPr txBox="1"/>
              <p:nvPr/>
            </p:nvSpPr>
            <p:spPr>
              <a:xfrm>
                <a:off x="2084850" y="-1327052"/>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 1</a:t>
                </a:r>
                <a:endParaRPr b="0" i="0" sz="1700" u="none" cap="none" strike="noStrike">
                  <a:solidFill>
                    <a:srgbClr val="FFD966"/>
                  </a:solidFill>
                  <a:latin typeface="Arial"/>
                  <a:ea typeface="Arial"/>
                  <a:cs typeface="Arial"/>
                  <a:sym typeface="Arial"/>
                </a:endParaRPr>
              </a:p>
            </p:txBody>
          </p:sp>
          <p:sp>
            <p:nvSpPr>
              <p:cNvPr id="288" name="Google Shape;288;p11"/>
              <p:cNvSpPr txBox="1"/>
              <p:nvPr/>
            </p:nvSpPr>
            <p:spPr>
              <a:xfrm>
                <a:off x="2084853" y="-70332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July 29,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OpenTimelineIO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Netflix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Amazon Web Services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Rodeo FX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MovieLabs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289" name="Google Shape;289;p11" title="Milestone 3"/>
          <p:cNvGrpSpPr/>
          <p:nvPr/>
        </p:nvGrpSpPr>
        <p:grpSpPr>
          <a:xfrm>
            <a:off x="5066048" y="2485698"/>
            <a:ext cx="1591410" cy="3179071"/>
            <a:chOff x="3376645" y="2209735"/>
            <a:chExt cx="1718400" cy="3432751"/>
          </a:xfrm>
        </p:grpSpPr>
        <p:sp>
          <p:nvSpPr>
            <p:cNvPr id="290" name="Google Shape;290;p11" title="Milestone Arrow"/>
            <p:cNvSpPr/>
            <p:nvPr/>
          </p:nvSpPr>
          <p:spPr>
            <a:xfrm>
              <a:off x="3422578" y="2878286"/>
              <a:ext cx="470400" cy="2764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91" name="Google Shape;291;p11" title="Milestone Number"/>
            <p:cNvSpPr/>
            <p:nvPr/>
          </p:nvSpPr>
          <p:spPr>
            <a:xfrm>
              <a:off x="3509279" y="301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292" name="Google Shape;292;p11"/>
            <p:cNvSpPr txBox="1"/>
            <p:nvPr/>
          </p:nvSpPr>
          <p:spPr>
            <a:xfrm>
              <a:off x="3376645" y="220973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September 13,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Apple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Microsoft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293" name="Google Shape;293;p11" title="Milestone 3"/>
          <p:cNvGrpSpPr/>
          <p:nvPr/>
        </p:nvGrpSpPr>
        <p:grpSpPr>
          <a:xfrm>
            <a:off x="6708092" y="2364205"/>
            <a:ext cx="1591423" cy="3300629"/>
            <a:chOff x="3422578" y="2078544"/>
            <a:chExt cx="1718414" cy="3564009"/>
          </a:xfrm>
        </p:grpSpPr>
        <p:sp>
          <p:nvSpPr>
            <p:cNvPr id="294" name="Google Shape;294;p11" title="Milestone Arrow"/>
            <p:cNvSpPr/>
            <p:nvPr/>
          </p:nvSpPr>
          <p:spPr>
            <a:xfrm>
              <a:off x="3422578"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295" name="Google Shape;295;p11" title="Milestone Number"/>
            <p:cNvSpPr/>
            <p:nvPr/>
          </p:nvSpPr>
          <p:spPr>
            <a:xfrm>
              <a:off x="3509279"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296" name="Google Shape;296;p11"/>
            <p:cNvSpPr txBox="1"/>
            <p:nvPr/>
          </p:nvSpPr>
          <p:spPr>
            <a:xfrm>
              <a:off x="3422592" y="2078544"/>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April 16,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 Shading </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Language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AMD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DockYard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D966"/>
                </a:solidFill>
                <a:latin typeface="Trebuchet MS"/>
                <a:ea typeface="Trebuchet MS"/>
                <a:cs typeface="Trebuchet MS"/>
                <a:sym typeface="Trebuchet MS"/>
              </a:endParaRPr>
            </a:p>
          </p:txBody>
        </p:sp>
      </p:grpSp>
      <p:sp>
        <p:nvSpPr>
          <p:cNvPr id="297" name="Google Shape;297;p11" title="Milestone Arrow"/>
          <p:cNvSpPr/>
          <p:nvPr/>
        </p:nvSpPr>
        <p:spPr>
          <a:xfrm>
            <a:off x="7791639" y="2242082"/>
            <a:ext cx="435637" cy="342231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298" name="Google Shape;298;p11" title="Milestone Text"/>
          <p:cNvGrpSpPr/>
          <p:nvPr/>
        </p:nvGrpSpPr>
        <p:grpSpPr>
          <a:xfrm>
            <a:off x="7779598" y="799134"/>
            <a:ext cx="1405768" cy="722707"/>
            <a:chOff x="2070082" y="-903561"/>
            <a:chExt cx="1517945" cy="752977"/>
          </a:xfrm>
        </p:grpSpPr>
        <p:sp>
          <p:nvSpPr>
            <p:cNvPr id="299" name="Google Shape;299;p11"/>
            <p:cNvSpPr txBox="1"/>
            <p:nvPr/>
          </p:nvSpPr>
          <p:spPr>
            <a:xfrm>
              <a:off x="2075427" y="-903561"/>
              <a:ext cx="15126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5"/>
                  </a:solidFill>
                  <a:latin typeface="Trebuchet MS"/>
                  <a:ea typeface="Trebuchet MS"/>
                  <a:cs typeface="Trebuchet MS"/>
                  <a:sym typeface="Trebuchet MS"/>
                </a:rPr>
                <a:t>Open Source Days 2</a:t>
              </a:r>
              <a:endParaRPr b="0" i="0" sz="1700" u="none" cap="none" strike="noStrike">
                <a:solidFill>
                  <a:srgbClr val="FFD965"/>
                </a:solidFill>
                <a:latin typeface="Arial"/>
                <a:ea typeface="Arial"/>
                <a:cs typeface="Arial"/>
                <a:sym typeface="Arial"/>
              </a:endParaRPr>
            </a:p>
          </p:txBody>
        </p:sp>
        <p:sp>
          <p:nvSpPr>
            <p:cNvPr id="300" name="Google Shape;300;p11"/>
            <p:cNvSpPr txBox="1"/>
            <p:nvPr/>
          </p:nvSpPr>
          <p:spPr>
            <a:xfrm>
              <a:off x="2070082" y="-304485"/>
              <a:ext cx="15126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19-20,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Unity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Conductor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SMPTE</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301" name="Google Shape;301;p11" title="Milestone Number"/>
          <p:cNvSpPr/>
          <p:nvPr/>
        </p:nvSpPr>
        <p:spPr>
          <a:xfrm>
            <a:off x="7866432" y="2405066"/>
            <a:ext cx="275330" cy="27533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nvGrpSpPr>
          <p:cNvPr id="302" name="Google Shape;302;p11"/>
          <p:cNvGrpSpPr/>
          <p:nvPr/>
        </p:nvGrpSpPr>
        <p:grpSpPr>
          <a:xfrm>
            <a:off x="360893" y="3749096"/>
            <a:ext cx="759843" cy="1958495"/>
            <a:chOff x="1439424" y="3403934"/>
            <a:chExt cx="820476" cy="2114777"/>
          </a:xfrm>
        </p:grpSpPr>
        <p:grpSp>
          <p:nvGrpSpPr>
            <p:cNvPr id="303" name="Google Shape;303;p11"/>
            <p:cNvGrpSpPr/>
            <p:nvPr/>
          </p:nvGrpSpPr>
          <p:grpSpPr>
            <a:xfrm>
              <a:off x="1439424" y="3945707"/>
              <a:ext cx="818400" cy="1573004"/>
              <a:chOff x="96469" y="3863942"/>
              <a:chExt cx="818400" cy="1573004"/>
            </a:xfrm>
          </p:grpSpPr>
          <p:sp>
            <p:nvSpPr>
              <p:cNvPr id="304" name="Google Shape;304;p11"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305" name="Google Shape;305;p11" title="Milestone Text"/>
              <p:cNvGrpSpPr/>
              <p:nvPr/>
            </p:nvGrpSpPr>
            <p:grpSpPr>
              <a:xfrm>
                <a:off x="96469" y="3863942"/>
                <a:ext cx="818400" cy="872733"/>
                <a:chOff x="1147427" y="3655833"/>
                <a:chExt cx="818400" cy="872733"/>
              </a:xfrm>
            </p:grpSpPr>
            <p:sp>
              <p:nvSpPr>
                <p:cNvPr id="306" name="Google Shape;306;p11"/>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Open source</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Investigation </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concludes</a:t>
                  </a:r>
                  <a:endParaRPr b="0" i="0" sz="1900" u="none" cap="none" strike="noStrike">
                    <a:solidFill>
                      <a:srgbClr val="B49823"/>
                    </a:solidFill>
                    <a:latin typeface="Arial"/>
                    <a:ea typeface="Arial"/>
                    <a:cs typeface="Arial"/>
                    <a:sym typeface="Arial"/>
                  </a:endParaRPr>
                </a:p>
              </p:txBody>
            </p:sp>
            <p:sp>
              <p:nvSpPr>
                <p:cNvPr id="307" name="Google Shape;307;p11"/>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08" name="Google Shape;308;p11"/>
            <p:cNvPicPr preferRelativeResize="0"/>
            <p:nvPr/>
          </p:nvPicPr>
          <p:blipFill rotWithShape="1">
            <a:blip r:embed="rId4">
              <a:alphaModFix/>
            </a:blip>
            <a:srcRect b="0" l="0" r="0" t="0"/>
            <a:stretch/>
          </p:blipFill>
          <p:spPr>
            <a:xfrm>
              <a:off x="1776600" y="3403934"/>
              <a:ext cx="483300" cy="483300"/>
            </a:xfrm>
            <a:prstGeom prst="rect">
              <a:avLst/>
            </a:prstGeom>
            <a:noFill/>
            <a:ln>
              <a:noFill/>
            </a:ln>
          </p:spPr>
        </p:pic>
      </p:grpSp>
      <p:grpSp>
        <p:nvGrpSpPr>
          <p:cNvPr id="309" name="Google Shape;309;p11"/>
          <p:cNvGrpSpPr/>
          <p:nvPr/>
        </p:nvGrpSpPr>
        <p:grpSpPr>
          <a:xfrm>
            <a:off x="9600292" y="587889"/>
            <a:ext cx="1610255" cy="5093073"/>
            <a:chOff x="8907692" y="-27517"/>
            <a:chExt cx="1738749" cy="5499485"/>
          </a:xfrm>
        </p:grpSpPr>
        <p:sp>
          <p:nvSpPr>
            <p:cNvPr id="310" name="Google Shape;310;p11" title="Milestone Arrow"/>
            <p:cNvSpPr/>
            <p:nvPr/>
          </p:nvSpPr>
          <p:spPr>
            <a:xfrm>
              <a:off x="8929735" y="1476676"/>
              <a:ext cx="470401" cy="3995292"/>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311" name="Google Shape;311;p11" title="Milestone Text"/>
            <p:cNvGrpSpPr/>
            <p:nvPr/>
          </p:nvGrpSpPr>
          <p:grpSpPr>
            <a:xfrm>
              <a:off x="8907692" y="-27517"/>
              <a:ext cx="1738749" cy="812544"/>
              <a:chOff x="2061041" y="-1141005"/>
              <a:chExt cx="1738750" cy="784014"/>
            </a:xfrm>
          </p:grpSpPr>
          <p:sp>
            <p:nvSpPr>
              <p:cNvPr id="312" name="Google Shape;312;p11"/>
              <p:cNvSpPr txBox="1"/>
              <p:nvPr/>
            </p:nvSpPr>
            <p:spPr>
              <a:xfrm>
                <a:off x="2061041" y="-1141005"/>
                <a:ext cx="1738750" cy="5570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3</a:t>
                </a:r>
                <a:endParaRPr b="0" i="0" sz="1700" u="none" cap="none" strike="noStrike">
                  <a:solidFill>
                    <a:srgbClr val="FFD966"/>
                  </a:solidFill>
                  <a:latin typeface="Arial"/>
                  <a:ea typeface="Arial"/>
                  <a:cs typeface="Arial"/>
                  <a:sym typeface="Arial"/>
                </a:endParaRPr>
              </a:p>
            </p:txBody>
          </p:sp>
          <p:sp>
            <p:nvSpPr>
              <p:cNvPr id="313" name="Google Shape;313;p11"/>
              <p:cNvSpPr txBox="1"/>
              <p:nvPr/>
            </p:nvSpPr>
            <p:spPr>
              <a:xfrm>
                <a:off x="2071216" y="-510891"/>
                <a:ext cx="1718399"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4-5, 2021</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MaterialX</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314" name="Google Shape;314;p11" title="Milestone Number"/>
            <p:cNvSpPr/>
            <p:nvPr/>
          </p:nvSpPr>
          <p:spPr>
            <a:xfrm>
              <a:off x="9007886"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15" name="Google Shape;315;p11" title="Milestone Number"/>
          <p:cNvSpPr/>
          <p:nvPr/>
        </p:nvSpPr>
        <p:spPr>
          <a:xfrm>
            <a:off x="5925917" y="5150656"/>
            <a:ext cx="483300" cy="483300"/>
          </a:xfrm>
          <a:prstGeom prst="ellipse">
            <a:avLst/>
          </a:prstGeom>
          <a:noFill/>
          <a:ln cap="flat" cmpd="sng" w="12700">
            <a:solidFill>
              <a:schemeClr val="lt1"/>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000" u="none" cap="none" strike="noStrike">
                <a:solidFill>
                  <a:schemeClr val="lt1"/>
                </a:solidFill>
                <a:latin typeface="Trebuchet MS"/>
                <a:ea typeface="Trebuchet MS"/>
                <a:cs typeface="Trebuchet MS"/>
                <a:sym typeface="Trebuchet MS"/>
              </a:rPr>
              <a:t>$1M/</a:t>
            </a:r>
            <a:r>
              <a:rPr b="0" i="0" lang="en-US" sz="900" u="none" cap="none" strike="noStrike">
                <a:solidFill>
                  <a:schemeClr val="lt1"/>
                </a:solidFill>
                <a:latin typeface="Trebuchet MS"/>
                <a:ea typeface="Trebuchet MS"/>
                <a:cs typeface="Trebuchet MS"/>
                <a:sym typeface="Trebuchet MS"/>
              </a:rPr>
              <a:t>year</a:t>
            </a:r>
            <a:endParaRPr b="0" i="0" sz="1700" u="none" cap="none" strike="noStrike">
              <a:solidFill>
                <a:schemeClr val="lt1"/>
              </a:solidFill>
              <a:latin typeface="Arial"/>
              <a:ea typeface="Arial"/>
              <a:cs typeface="Arial"/>
              <a:sym typeface="Arial"/>
            </a:endParaRPr>
          </a:p>
        </p:txBody>
      </p:sp>
      <p:grpSp>
        <p:nvGrpSpPr>
          <p:cNvPr id="316" name="Google Shape;316;p11"/>
          <p:cNvGrpSpPr/>
          <p:nvPr/>
        </p:nvGrpSpPr>
        <p:grpSpPr>
          <a:xfrm>
            <a:off x="452913" y="5739980"/>
            <a:ext cx="11481300" cy="180863"/>
            <a:chOff x="557188" y="5973096"/>
            <a:chExt cx="11481300" cy="180863"/>
          </a:xfrm>
        </p:grpSpPr>
        <p:cxnSp>
          <p:nvCxnSpPr>
            <p:cNvPr id="317" name="Google Shape;317;p11"/>
            <p:cNvCxnSpPr/>
            <p:nvPr/>
          </p:nvCxnSpPr>
          <p:spPr>
            <a:xfrm>
              <a:off x="557188" y="6126359"/>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18" name="Google Shape;318;p11"/>
            <p:cNvCxnSpPr/>
            <p:nvPr/>
          </p:nvCxnSpPr>
          <p:spPr>
            <a:xfrm>
              <a:off x="1580125" y="5973096"/>
              <a:ext cx="0" cy="153300"/>
            </a:xfrm>
            <a:prstGeom prst="straightConnector1">
              <a:avLst/>
            </a:prstGeom>
            <a:noFill/>
            <a:ln cap="flat" cmpd="sng" w="15875">
              <a:solidFill>
                <a:srgbClr val="3F3F3F"/>
              </a:solidFill>
              <a:prstDash val="solid"/>
              <a:miter lim="800000"/>
              <a:headEnd len="sm" w="sm" type="none"/>
              <a:tailEnd len="sm" w="sm" type="none"/>
            </a:ln>
          </p:spPr>
        </p:cxnSp>
        <p:cxnSp>
          <p:nvCxnSpPr>
            <p:cNvPr id="319" name="Google Shape;319;p11"/>
            <p:cNvCxnSpPr/>
            <p:nvPr/>
          </p:nvCxnSpPr>
          <p:spPr>
            <a:xfrm>
              <a:off x="236146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0" name="Google Shape;320;p11"/>
            <p:cNvCxnSpPr/>
            <p:nvPr/>
          </p:nvCxnSpPr>
          <p:spPr>
            <a:xfrm>
              <a:off x="3142800"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1" name="Google Shape;321;p11"/>
            <p:cNvCxnSpPr/>
            <p:nvPr/>
          </p:nvCxnSpPr>
          <p:spPr>
            <a:xfrm>
              <a:off x="3924137"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2" name="Google Shape;322;p11"/>
            <p:cNvCxnSpPr/>
            <p:nvPr/>
          </p:nvCxnSpPr>
          <p:spPr>
            <a:xfrm>
              <a:off x="4705474" y="5973096"/>
              <a:ext cx="0" cy="153300"/>
            </a:xfrm>
            <a:prstGeom prst="straightConnector1">
              <a:avLst/>
            </a:prstGeom>
            <a:noFill/>
            <a:ln cap="flat" cmpd="sng" w="15875">
              <a:solidFill>
                <a:srgbClr val="3F3F3F"/>
              </a:solidFill>
              <a:prstDash val="solid"/>
              <a:miter lim="800000"/>
              <a:headEnd len="sm" w="sm" type="none"/>
              <a:tailEnd len="sm" w="sm" type="none"/>
            </a:ln>
          </p:spPr>
        </p:cxnSp>
        <p:cxnSp>
          <p:nvCxnSpPr>
            <p:cNvPr id="323" name="Google Shape;323;p11"/>
            <p:cNvCxnSpPr/>
            <p:nvPr/>
          </p:nvCxnSpPr>
          <p:spPr>
            <a:xfrm>
              <a:off x="548681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4" name="Google Shape;324;p11"/>
            <p:cNvCxnSpPr/>
            <p:nvPr/>
          </p:nvCxnSpPr>
          <p:spPr>
            <a:xfrm>
              <a:off x="6268149"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5" name="Google Shape;325;p11"/>
            <p:cNvCxnSpPr/>
            <p:nvPr/>
          </p:nvCxnSpPr>
          <p:spPr>
            <a:xfrm>
              <a:off x="7049487"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6" name="Google Shape;326;p11"/>
            <p:cNvCxnSpPr/>
            <p:nvPr/>
          </p:nvCxnSpPr>
          <p:spPr>
            <a:xfrm>
              <a:off x="7830824" y="5973096"/>
              <a:ext cx="0" cy="153300"/>
            </a:xfrm>
            <a:prstGeom prst="straightConnector1">
              <a:avLst/>
            </a:prstGeom>
            <a:noFill/>
            <a:ln cap="flat" cmpd="sng" w="15875">
              <a:solidFill>
                <a:srgbClr val="3F3F3F"/>
              </a:solidFill>
              <a:prstDash val="solid"/>
              <a:miter lim="800000"/>
              <a:headEnd len="sm" w="sm" type="none"/>
              <a:tailEnd len="sm" w="sm" type="none"/>
            </a:ln>
          </p:spPr>
        </p:cxnSp>
        <p:cxnSp>
          <p:nvCxnSpPr>
            <p:cNvPr id="327" name="Google Shape;327;p11"/>
            <p:cNvCxnSpPr/>
            <p:nvPr/>
          </p:nvCxnSpPr>
          <p:spPr>
            <a:xfrm>
              <a:off x="8612161"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28" name="Google Shape;328;p11"/>
            <p:cNvCxnSpPr/>
            <p:nvPr/>
          </p:nvCxnSpPr>
          <p:spPr>
            <a:xfrm>
              <a:off x="9887544" y="5973096"/>
              <a:ext cx="0" cy="153300"/>
            </a:xfrm>
            <a:prstGeom prst="straightConnector1">
              <a:avLst/>
            </a:prstGeom>
            <a:noFill/>
            <a:ln cap="flat" cmpd="sng" w="15875">
              <a:solidFill>
                <a:srgbClr val="3F3F3F"/>
              </a:solidFill>
              <a:prstDash val="solid"/>
              <a:miter lim="800000"/>
              <a:headEnd len="sm" w="sm" type="none"/>
              <a:tailEnd len="sm" w="sm" type="none"/>
            </a:ln>
          </p:spPr>
        </p:cxnSp>
      </p:grpSp>
      <p:sp>
        <p:nvSpPr>
          <p:cNvPr id="329" name="Google Shape;329;p11"/>
          <p:cNvSpPr txBox="1"/>
          <p:nvPr/>
        </p:nvSpPr>
        <p:spPr>
          <a:xfrm>
            <a:off x="1227231"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330" name="Google Shape;330;p11"/>
          <p:cNvSpPr txBox="1"/>
          <p:nvPr/>
        </p:nvSpPr>
        <p:spPr>
          <a:xfrm>
            <a:off x="210575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Nov</a:t>
            </a:r>
            <a:endParaRPr b="0" i="0" sz="1000" u="none" cap="none" strike="noStrike">
              <a:solidFill>
                <a:srgbClr val="FFFFFF"/>
              </a:solidFill>
              <a:latin typeface="Arial"/>
              <a:ea typeface="Arial"/>
              <a:cs typeface="Arial"/>
              <a:sym typeface="Arial"/>
            </a:endParaRPr>
          </a:p>
        </p:txBody>
      </p:sp>
      <p:sp>
        <p:nvSpPr>
          <p:cNvPr id="331" name="Google Shape;331;p11"/>
          <p:cNvSpPr txBox="1"/>
          <p:nvPr/>
        </p:nvSpPr>
        <p:spPr>
          <a:xfrm>
            <a:off x="2887094"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0" i="0" sz="1000" u="none" cap="none" strike="noStrike">
              <a:solidFill>
                <a:srgbClr val="FFFFFF"/>
              </a:solidFill>
              <a:latin typeface="Arial"/>
              <a:ea typeface="Arial"/>
              <a:cs typeface="Arial"/>
              <a:sym typeface="Arial"/>
            </a:endParaRPr>
          </a:p>
        </p:txBody>
      </p:sp>
      <p:sp>
        <p:nvSpPr>
          <p:cNvPr id="332" name="Google Shape;332;p11"/>
          <p:cNvSpPr txBox="1"/>
          <p:nvPr/>
        </p:nvSpPr>
        <p:spPr>
          <a:xfrm>
            <a:off x="366843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sp>
        <p:nvSpPr>
          <p:cNvPr id="333" name="Google Shape;333;p11"/>
          <p:cNvSpPr txBox="1"/>
          <p:nvPr/>
        </p:nvSpPr>
        <p:spPr>
          <a:xfrm>
            <a:off x="4363958"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334" name="Google Shape;334;p11"/>
          <p:cNvSpPr txBox="1"/>
          <p:nvPr/>
        </p:nvSpPr>
        <p:spPr>
          <a:xfrm>
            <a:off x="5242483"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Nov</a:t>
            </a:r>
            <a:endParaRPr b="0" i="0" sz="1000" u="none" cap="none" strike="noStrike">
              <a:solidFill>
                <a:srgbClr val="FFFFFF"/>
              </a:solidFill>
              <a:latin typeface="Arial"/>
              <a:ea typeface="Arial"/>
              <a:cs typeface="Arial"/>
              <a:sym typeface="Arial"/>
            </a:endParaRPr>
          </a:p>
        </p:txBody>
      </p:sp>
      <p:sp>
        <p:nvSpPr>
          <p:cNvPr id="335" name="Google Shape;335;p11"/>
          <p:cNvSpPr txBox="1"/>
          <p:nvPr/>
        </p:nvSpPr>
        <p:spPr>
          <a:xfrm>
            <a:off x="602382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0" i="0" sz="1000" u="none" cap="none" strike="noStrike">
              <a:solidFill>
                <a:srgbClr val="FFFFFF"/>
              </a:solidFill>
              <a:latin typeface="Arial"/>
              <a:ea typeface="Arial"/>
              <a:cs typeface="Arial"/>
              <a:sym typeface="Arial"/>
            </a:endParaRPr>
          </a:p>
        </p:txBody>
      </p:sp>
      <p:sp>
        <p:nvSpPr>
          <p:cNvPr id="336" name="Google Shape;336;p11"/>
          <p:cNvSpPr txBox="1"/>
          <p:nvPr/>
        </p:nvSpPr>
        <p:spPr>
          <a:xfrm>
            <a:off x="680515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sp>
        <p:nvSpPr>
          <p:cNvPr id="337" name="Google Shape;337;p11"/>
          <p:cNvSpPr txBox="1"/>
          <p:nvPr/>
        </p:nvSpPr>
        <p:spPr>
          <a:xfrm>
            <a:off x="7489307"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338" name="Google Shape;338;p11"/>
          <p:cNvSpPr txBox="1"/>
          <p:nvPr/>
        </p:nvSpPr>
        <p:spPr>
          <a:xfrm>
            <a:off x="8367833"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Nov</a:t>
            </a:r>
            <a:endParaRPr b="0" i="0" sz="1000" u="none" cap="none" strike="noStrike">
              <a:solidFill>
                <a:srgbClr val="FFFFFF"/>
              </a:solidFill>
              <a:latin typeface="Arial"/>
              <a:ea typeface="Arial"/>
              <a:cs typeface="Arial"/>
              <a:sym typeface="Arial"/>
            </a:endParaRPr>
          </a:p>
        </p:txBody>
      </p:sp>
      <p:sp>
        <p:nvSpPr>
          <p:cNvPr id="339" name="Google Shape;339;p11"/>
          <p:cNvSpPr txBox="1"/>
          <p:nvPr/>
        </p:nvSpPr>
        <p:spPr>
          <a:xfrm>
            <a:off x="452916" y="632455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40" name="Google Shape;340;p11"/>
          <p:cNvSpPr txBox="1"/>
          <p:nvPr/>
        </p:nvSpPr>
        <p:spPr>
          <a:xfrm>
            <a:off x="2778031"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41" name="Google Shape;341;p11"/>
          <p:cNvSpPr txBox="1"/>
          <p:nvPr/>
        </p:nvSpPr>
        <p:spPr>
          <a:xfrm>
            <a:off x="591475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42" name="Google Shape;342;p11"/>
          <p:cNvCxnSpPr/>
          <p:nvPr/>
        </p:nvCxnSpPr>
        <p:spPr>
          <a:xfrm>
            <a:off x="895010"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43" name="Google Shape;343;p11"/>
          <p:cNvSpPr txBox="1"/>
          <p:nvPr/>
        </p:nvSpPr>
        <p:spPr>
          <a:xfrm>
            <a:off x="571529" y="60135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cxnSp>
        <p:nvCxnSpPr>
          <p:cNvPr id="344" name="Google Shape;344;p11"/>
          <p:cNvCxnSpPr/>
          <p:nvPr/>
        </p:nvCxnSpPr>
        <p:spPr>
          <a:xfrm>
            <a:off x="9256817"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45" name="Google Shape;345;p11"/>
          <p:cNvSpPr txBox="1"/>
          <p:nvPr/>
        </p:nvSpPr>
        <p:spPr>
          <a:xfrm>
            <a:off x="900116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sp>
        <p:nvSpPr>
          <p:cNvPr id="346" name="Google Shape;346;p11"/>
          <p:cNvSpPr txBox="1"/>
          <p:nvPr/>
        </p:nvSpPr>
        <p:spPr>
          <a:xfrm>
            <a:off x="8892063"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47" name="Google Shape;347;p11"/>
          <p:cNvSpPr txBox="1"/>
          <p:nvPr/>
        </p:nvSpPr>
        <p:spPr>
          <a:xfrm>
            <a:off x="9590773"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1" i="0" sz="1000" u="none" cap="none" strike="noStrike">
              <a:solidFill>
                <a:srgbClr val="FFFFFF"/>
              </a:solidFill>
              <a:latin typeface="Arial"/>
              <a:ea typeface="Arial"/>
              <a:cs typeface="Arial"/>
              <a:sym typeface="Arial"/>
            </a:endParaRPr>
          </a:p>
        </p:txBody>
      </p:sp>
      <p:sp>
        <p:nvSpPr>
          <p:cNvPr id="348" name="Google Shape;348;p11"/>
          <p:cNvSpPr txBox="1"/>
          <p:nvPr/>
        </p:nvSpPr>
        <p:spPr>
          <a:xfrm>
            <a:off x="10166225"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49" name="Google Shape;349;p11"/>
          <p:cNvSpPr txBox="1"/>
          <p:nvPr/>
        </p:nvSpPr>
        <p:spPr>
          <a:xfrm>
            <a:off x="10178088"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Jan</a:t>
            </a:r>
            <a:endParaRPr b="0" i="0" sz="1900" u="none" cap="none" strike="noStrike">
              <a:solidFill>
                <a:srgbClr val="FFFFFF"/>
              </a:solidFill>
              <a:latin typeface="Arial"/>
              <a:ea typeface="Arial"/>
              <a:cs typeface="Arial"/>
              <a:sym typeface="Arial"/>
            </a:endParaRPr>
          </a:p>
        </p:txBody>
      </p:sp>
      <p:sp>
        <p:nvSpPr>
          <p:cNvPr id="350" name="Google Shape;350;p11"/>
          <p:cNvSpPr txBox="1"/>
          <p:nvPr/>
        </p:nvSpPr>
        <p:spPr>
          <a:xfrm>
            <a:off x="1090980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March</a:t>
            </a:r>
            <a:endParaRPr b="0" i="0" sz="1000" u="none" cap="none" strike="noStrike">
              <a:solidFill>
                <a:srgbClr val="FFFFFF"/>
              </a:solidFill>
              <a:latin typeface="Arial"/>
              <a:ea typeface="Arial"/>
              <a:cs typeface="Arial"/>
              <a:sym typeface="Arial"/>
            </a:endParaRPr>
          </a:p>
        </p:txBody>
      </p:sp>
      <p:cxnSp>
        <p:nvCxnSpPr>
          <p:cNvPr id="351" name="Google Shape;351;p11"/>
          <p:cNvCxnSpPr/>
          <p:nvPr/>
        </p:nvCxnSpPr>
        <p:spPr>
          <a:xfrm>
            <a:off x="10454771" y="5753762"/>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52" name="Google Shape;352;p11"/>
          <p:cNvCxnSpPr/>
          <p:nvPr/>
        </p:nvCxnSpPr>
        <p:spPr>
          <a:xfrm>
            <a:off x="11165469" y="5753762"/>
            <a:ext cx="0" cy="153300"/>
          </a:xfrm>
          <a:prstGeom prst="straightConnector1">
            <a:avLst/>
          </a:prstGeom>
          <a:noFill/>
          <a:ln cap="flat" cmpd="sng" w="15875">
            <a:solidFill>
              <a:srgbClr val="3F3F3F"/>
            </a:solidFill>
            <a:prstDash val="solid"/>
            <a:miter lim="800000"/>
            <a:headEnd len="sm" w="sm" type="none"/>
            <a:tailEnd len="sm" w="sm" type="none"/>
          </a:ln>
        </p:spPr>
      </p:cxnSp>
      <p:sp>
        <p:nvSpPr>
          <p:cNvPr id="353" name="Google Shape;353;p11" title="Milestone Arrow"/>
          <p:cNvSpPr/>
          <p:nvPr/>
        </p:nvSpPr>
        <p:spPr>
          <a:xfrm>
            <a:off x="10324500" y="34159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354" name="Google Shape;354;p11" title="Milestone Number"/>
          <p:cNvSpPr/>
          <p:nvPr/>
        </p:nvSpPr>
        <p:spPr>
          <a:xfrm>
            <a:off x="10416265"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US" sz="1000">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sp>
        <p:nvSpPr>
          <p:cNvPr id="355" name="Google Shape;355;p11"/>
          <p:cNvSpPr txBox="1"/>
          <p:nvPr/>
        </p:nvSpPr>
        <p:spPr>
          <a:xfrm>
            <a:off x="10324504" y="27135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rgbClr val="FFD966"/>
                </a:solidFill>
                <a:latin typeface="Trebuchet MS"/>
                <a:ea typeface="Trebuchet MS"/>
                <a:cs typeface="Trebuchet MS"/>
                <a:sym typeface="Trebuchet MS"/>
              </a:rPr>
              <a:t>January 28, </a:t>
            </a:r>
            <a:endParaRPr sz="10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D966"/>
                </a:solidFill>
                <a:latin typeface="Trebuchet MS"/>
                <a:ea typeface="Trebuchet MS"/>
                <a:cs typeface="Trebuchet MS"/>
                <a:sym typeface="Trebuchet MS"/>
              </a:rPr>
              <a:t>2022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WEVR</a:t>
            </a:r>
            <a:endParaRPr b="0" i="0" sz="1000" u="none" cap="none" strike="noStrike">
              <a:solidFill>
                <a:srgbClr val="FFFFFF"/>
              </a:solidFill>
              <a:latin typeface="Trebuchet MS"/>
              <a:ea typeface="Trebuchet MS"/>
              <a:cs typeface="Trebuchet MS"/>
              <a:sym typeface="Trebuchet MS"/>
            </a:endParaRPr>
          </a:p>
        </p:txBody>
      </p:sp>
      <p:grpSp>
        <p:nvGrpSpPr>
          <p:cNvPr id="356" name="Google Shape;356;p11"/>
          <p:cNvGrpSpPr/>
          <p:nvPr/>
        </p:nvGrpSpPr>
        <p:grpSpPr>
          <a:xfrm>
            <a:off x="11088975" y="489155"/>
            <a:ext cx="1610303" cy="5281182"/>
            <a:chOff x="8907701" y="-230529"/>
            <a:chExt cx="1738800" cy="5702605"/>
          </a:xfrm>
        </p:grpSpPr>
        <p:sp>
          <p:nvSpPr>
            <p:cNvPr id="357" name="Google Shape;357;p11" title="Milestone Arrow"/>
            <p:cNvSpPr/>
            <p:nvPr/>
          </p:nvSpPr>
          <p:spPr>
            <a:xfrm>
              <a:off x="8929735"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358" name="Google Shape;358;p11" title="Milestone Text"/>
            <p:cNvGrpSpPr/>
            <p:nvPr/>
          </p:nvGrpSpPr>
          <p:grpSpPr>
            <a:xfrm>
              <a:off x="8907701" y="-230529"/>
              <a:ext cx="1738800" cy="1015552"/>
              <a:chOff x="2061049" y="-1336875"/>
              <a:chExt cx="1738800" cy="979884"/>
            </a:xfrm>
          </p:grpSpPr>
          <p:sp>
            <p:nvSpPr>
              <p:cNvPr id="359" name="Google Shape;359;p11"/>
              <p:cNvSpPr txBox="1"/>
              <p:nvPr/>
            </p:nvSpPr>
            <p:spPr>
              <a:xfrm>
                <a:off x="2061049" y="-1336875"/>
                <a:ext cx="1738800" cy="75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a:t>
                </a:r>
                <a:endParaRPr sz="17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lang="en-US" sz="1700">
                    <a:solidFill>
                      <a:srgbClr val="FFD966"/>
                    </a:solidFill>
                    <a:latin typeface="Trebuchet MS"/>
                    <a:ea typeface="Trebuchet MS"/>
                    <a:cs typeface="Trebuchet MS"/>
                    <a:sym typeface="Trebuchet MS"/>
                  </a:rPr>
                  <a:t>Source</a:t>
                </a:r>
                <a:endParaRPr sz="17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lang="en-US" sz="1700">
                    <a:solidFill>
                      <a:srgbClr val="FFD966"/>
                    </a:solidFill>
                    <a:latin typeface="Trebuchet MS"/>
                    <a:ea typeface="Trebuchet MS"/>
                    <a:cs typeface="Trebuchet MS"/>
                    <a:sym typeface="Trebuchet MS"/>
                  </a:rPr>
                  <a:t>Forum</a:t>
                </a:r>
                <a:endParaRPr sz="17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sz="1700">
                  <a:solidFill>
                    <a:srgbClr val="FFD966"/>
                  </a:solidFill>
                  <a:latin typeface="Trebuchet MS"/>
                  <a:ea typeface="Trebuchet MS"/>
                  <a:cs typeface="Trebuchet MS"/>
                  <a:sym typeface="Trebuchet MS"/>
                </a:endParaRPr>
              </a:p>
            </p:txBody>
          </p:sp>
          <p:sp>
            <p:nvSpPr>
              <p:cNvPr id="360" name="Google Shape;360;p11"/>
              <p:cNvSpPr txBox="1"/>
              <p:nvPr/>
            </p:nvSpPr>
            <p:spPr>
              <a:xfrm>
                <a:off x="2071216" y="-51089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rgbClr val="FFD966"/>
                    </a:solidFill>
                    <a:latin typeface="Trebuchet MS"/>
                    <a:ea typeface="Trebuchet MS"/>
                    <a:cs typeface="Trebuchet MS"/>
                    <a:sym typeface="Trebuchet MS"/>
                  </a:rPr>
                  <a:t>March 10,2022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Rez</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DPEL</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RawtoACES</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361" name="Google Shape;361;p11" title="Milestone Number"/>
            <p:cNvSpPr/>
            <p:nvPr/>
          </p:nvSpPr>
          <p:spPr>
            <a:xfrm>
              <a:off x="9007886"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a:t>
              </a:r>
              <a:r>
                <a:rPr lang="en-US" sz="1000">
                  <a:solidFill>
                    <a:srgbClr val="595959"/>
                  </a:solidFill>
                  <a:latin typeface="Trebuchet MS"/>
                  <a:ea typeface="Trebuchet MS"/>
                  <a:cs typeface="Trebuchet MS"/>
                  <a:sym typeface="Trebuchet MS"/>
                </a:rPr>
                <a:t>2</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2"/>
          <p:cNvSpPr txBox="1"/>
          <p:nvPr/>
        </p:nvSpPr>
        <p:spPr>
          <a:xfrm>
            <a:off x="661425" y="1631498"/>
            <a:ext cx="10900800" cy="333300"/>
          </a:xfrm>
          <a:prstGeom prst="rect">
            <a:avLst/>
          </a:prstGeom>
          <a:noFill/>
          <a:ln>
            <a:noFill/>
          </a:ln>
        </p:spPr>
        <p:txBody>
          <a:bodyPr anchorCtr="0" anchor="ctr" bIns="45700" lIns="91400" spcFirstLastPara="1" rIns="91400" wrap="square" tIns="45700">
            <a:noAutofit/>
          </a:bodyPr>
          <a:lstStyle/>
          <a:p>
            <a:pPr indent="0" lvl="0" marL="0" marR="0" rtl="0" algn="ctr">
              <a:lnSpc>
                <a:spcPct val="70000"/>
              </a:lnSpc>
              <a:spcBef>
                <a:spcPts val="0"/>
              </a:spcBef>
              <a:spcAft>
                <a:spcPts val="0"/>
              </a:spcAft>
              <a:buNone/>
            </a:pPr>
            <a:r>
              <a:rPr b="0" i="0" lang="en-US" sz="1800" u="none" cap="none" strike="noStrike">
                <a:solidFill>
                  <a:srgbClr val="B49823"/>
                </a:solidFill>
                <a:latin typeface="Arial"/>
                <a:ea typeface="Arial"/>
                <a:cs typeface="Arial"/>
                <a:sym typeface="Arial"/>
              </a:rPr>
              <a:t>Premier Members</a:t>
            </a:r>
            <a:endParaRPr b="0" i="0" sz="1800" u="none" cap="none" strike="noStrike">
              <a:solidFill>
                <a:srgbClr val="B49823"/>
              </a:solidFill>
              <a:latin typeface="Arial"/>
              <a:ea typeface="Arial"/>
              <a:cs typeface="Arial"/>
              <a:sym typeface="Arial"/>
            </a:endParaRPr>
          </a:p>
        </p:txBody>
      </p:sp>
      <p:sp>
        <p:nvSpPr>
          <p:cNvPr id="367" name="Google Shape;367;p12"/>
          <p:cNvSpPr txBox="1"/>
          <p:nvPr/>
        </p:nvSpPr>
        <p:spPr>
          <a:xfrm>
            <a:off x="567093" y="3852157"/>
            <a:ext cx="10900800" cy="333300"/>
          </a:xfrm>
          <a:prstGeom prst="rect">
            <a:avLst/>
          </a:prstGeom>
          <a:noFill/>
          <a:ln>
            <a:noFill/>
          </a:ln>
        </p:spPr>
        <p:txBody>
          <a:bodyPr anchorCtr="0" anchor="ctr" bIns="45700" lIns="91400" spcFirstLastPara="1" rIns="91400" wrap="square" tIns="45700">
            <a:noAutofit/>
          </a:bodyPr>
          <a:lstStyle/>
          <a:p>
            <a:pPr indent="0" lvl="0" marL="0" marR="0" rtl="0" algn="ctr">
              <a:lnSpc>
                <a:spcPct val="70000"/>
              </a:lnSpc>
              <a:spcBef>
                <a:spcPts val="0"/>
              </a:spcBef>
              <a:spcAft>
                <a:spcPts val="0"/>
              </a:spcAft>
              <a:buNone/>
            </a:pPr>
            <a:r>
              <a:rPr b="0" i="0" lang="en-US" sz="1800" u="none" cap="none" strike="noStrike">
                <a:solidFill>
                  <a:srgbClr val="B49823"/>
                </a:solidFill>
                <a:latin typeface="Arial"/>
                <a:ea typeface="Arial"/>
                <a:cs typeface="Arial"/>
                <a:sym typeface="Arial"/>
              </a:rPr>
              <a:t>General Members</a:t>
            </a:r>
            <a:endParaRPr b="0" i="0" sz="1800" u="none" cap="none" strike="noStrike">
              <a:solidFill>
                <a:srgbClr val="B49823"/>
              </a:solidFill>
              <a:latin typeface="Arial"/>
              <a:ea typeface="Arial"/>
              <a:cs typeface="Arial"/>
              <a:sym typeface="Arial"/>
            </a:endParaRPr>
          </a:p>
        </p:txBody>
      </p:sp>
      <p:sp>
        <p:nvSpPr>
          <p:cNvPr id="368" name="Google Shape;368;p12"/>
          <p:cNvSpPr txBox="1"/>
          <p:nvPr/>
        </p:nvSpPr>
        <p:spPr>
          <a:xfrm>
            <a:off x="642020" y="5569019"/>
            <a:ext cx="10900800" cy="333300"/>
          </a:xfrm>
          <a:prstGeom prst="rect">
            <a:avLst/>
          </a:prstGeom>
          <a:noFill/>
          <a:ln>
            <a:noFill/>
          </a:ln>
        </p:spPr>
        <p:txBody>
          <a:bodyPr anchorCtr="0" anchor="ctr" bIns="45700" lIns="91400" spcFirstLastPara="1" rIns="91400" wrap="square" tIns="45700">
            <a:noAutofit/>
          </a:bodyPr>
          <a:lstStyle/>
          <a:p>
            <a:pPr indent="0" lvl="0" marL="0" marR="0" rtl="0" algn="ctr">
              <a:lnSpc>
                <a:spcPct val="70000"/>
              </a:lnSpc>
              <a:spcBef>
                <a:spcPts val="0"/>
              </a:spcBef>
              <a:spcAft>
                <a:spcPts val="0"/>
              </a:spcAft>
              <a:buNone/>
            </a:pPr>
            <a:r>
              <a:rPr b="0" i="0" lang="en-US" sz="1800" u="none" cap="none" strike="noStrike">
                <a:solidFill>
                  <a:srgbClr val="B49823"/>
                </a:solidFill>
                <a:latin typeface="Arial"/>
                <a:ea typeface="Arial"/>
                <a:cs typeface="Arial"/>
                <a:sym typeface="Arial"/>
              </a:rPr>
              <a:t>Associate Members</a:t>
            </a:r>
            <a:endParaRPr b="0" i="0" sz="1800" u="none" cap="none" strike="noStrike">
              <a:solidFill>
                <a:srgbClr val="B49823"/>
              </a:solidFill>
              <a:latin typeface="Arial"/>
              <a:ea typeface="Arial"/>
              <a:cs typeface="Arial"/>
              <a:sym typeface="Arial"/>
            </a:endParaRPr>
          </a:p>
        </p:txBody>
      </p:sp>
      <p:grpSp>
        <p:nvGrpSpPr>
          <p:cNvPr id="369" name="Google Shape;369;p12"/>
          <p:cNvGrpSpPr/>
          <p:nvPr/>
        </p:nvGrpSpPr>
        <p:grpSpPr>
          <a:xfrm>
            <a:off x="2733160" y="5892413"/>
            <a:ext cx="7190200" cy="806691"/>
            <a:chOff x="2790456" y="5892439"/>
            <a:chExt cx="7190200" cy="806691"/>
          </a:xfrm>
        </p:grpSpPr>
        <p:pic>
          <p:nvPicPr>
            <p:cNvPr id="370" name="Google Shape;370;p12"/>
            <p:cNvPicPr preferRelativeResize="0"/>
            <p:nvPr/>
          </p:nvPicPr>
          <p:blipFill rotWithShape="1">
            <a:blip r:embed="rId3">
              <a:alphaModFix/>
            </a:blip>
            <a:srcRect b="12032" l="5729" r="5032" t="10789"/>
            <a:stretch/>
          </p:blipFill>
          <p:spPr>
            <a:xfrm>
              <a:off x="2790456" y="6037039"/>
              <a:ext cx="1646569" cy="455448"/>
            </a:xfrm>
            <a:prstGeom prst="rect">
              <a:avLst/>
            </a:prstGeom>
            <a:noFill/>
            <a:ln>
              <a:noFill/>
            </a:ln>
          </p:spPr>
        </p:pic>
        <p:pic>
          <p:nvPicPr>
            <p:cNvPr id="371" name="Google Shape;371;p12"/>
            <p:cNvPicPr preferRelativeResize="0"/>
            <p:nvPr/>
          </p:nvPicPr>
          <p:blipFill rotWithShape="1">
            <a:blip r:embed="rId4">
              <a:alphaModFix/>
            </a:blip>
            <a:srcRect b="0" l="0" r="0" t="0"/>
            <a:stretch/>
          </p:blipFill>
          <p:spPr>
            <a:xfrm>
              <a:off x="5995040" y="6083221"/>
              <a:ext cx="996667" cy="406463"/>
            </a:xfrm>
            <a:prstGeom prst="rect">
              <a:avLst/>
            </a:prstGeom>
            <a:noFill/>
            <a:ln>
              <a:noFill/>
            </a:ln>
          </p:spPr>
        </p:pic>
        <p:pic>
          <p:nvPicPr>
            <p:cNvPr id="372" name="Google Shape;372;p12"/>
            <p:cNvPicPr preferRelativeResize="0"/>
            <p:nvPr/>
          </p:nvPicPr>
          <p:blipFill rotWithShape="1">
            <a:blip r:embed="rId5">
              <a:alphaModFix/>
            </a:blip>
            <a:srcRect b="0" l="0" r="0" t="0"/>
            <a:stretch/>
          </p:blipFill>
          <p:spPr>
            <a:xfrm>
              <a:off x="8685925" y="6097735"/>
              <a:ext cx="1294731" cy="381695"/>
            </a:xfrm>
            <a:prstGeom prst="rect">
              <a:avLst/>
            </a:prstGeom>
            <a:noFill/>
            <a:ln>
              <a:noFill/>
            </a:ln>
          </p:spPr>
        </p:pic>
        <p:pic>
          <p:nvPicPr>
            <p:cNvPr id="373" name="Google Shape;373;p12"/>
            <p:cNvPicPr preferRelativeResize="0"/>
            <p:nvPr/>
          </p:nvPicPr>
          <p:blipFill rotWithShape="1">
            <a:blip r:embed="rId6">
              <a:alphaModFix/>
            </a:blip>
            <a:srcRect b="0" l="0" r="0" t="0"/>
            <a:stretch/>
          </p:blipFill>
          <p:spPr>
            <a:xfrm>
              <a:off x="7242668" y="5892439"/>
              <a:ext cx="1258799" cy="806691"/>
            </a:xfrm>
            <a:prstGeom prst="rect">
              <a:avLst/>
            </a:prstGeom>
            <a:noFill/>
            <a:ln>
              <a:noFill/>
            </a:ln>
          </p:spPr>
        </p:pic>
        <p:pic>
          <p:nvPicPr>
            <p:cNvPr descr="Image result for entertainment technology center logo" id="374" name="Google Shape;374;p12"/>
            <p:cNvPicPr preferRelativeResize="0"/>
            <p:nvPr/>
          </p:nvPicPr>
          <p:blipFill rotWithShape="1">
            <a:blip r:embed="rId7">
              <a:alphaModFix/>
            </a:blip>
            <a:srcRect b="0" l="0" r="0" t="0"/>
            <a:stretch/>
          </p:blipFill>
          <p:spPr>
            <a:xfrm>
              <a:off x="4568337" y="6131935"/>
              <a:ext cx="1258849" cy="261387"/>
            </a:xfrm>
            <a:prstGeom prst="rect">
              <a:avLst/>
            </a:prstGeom>
            <a:noFill/>
            <a:ln>
              <a:noFill/>
            </a:ln>
          </p:spPr>
        </p:pic>
      </p:grpSp>
      <p:sp>
        <p:nvSpPr>
          <p:cNvPr id="375" name="Google Shape;375;p12"/>
          <p:cNvSpPr txBox="1"/>
          <p:nvPr/>
        </p:nvSpPr>
        <p:spPr>
          <a:xfrm>
            <a:off x="3211332" y="365069"/>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Membership </a:t>
            </a:r>
            <a:endParaRPr>
              <a:solidFill>
                <a:schemeClr val="lt1"/>
              </a:solidFill>
            </a:endParaRPr>
          </a:p>
        </p:txBody>
      </p:sp>
      <p:grpSp>
        <p:nvGrpSpPr>
          <p:cNvPr id="376" name="Google Shape;376;p12"/>
          <p:cNvGrpSpPr/>
          <p:nvPr/>
        </p:nvGrpSpPr>
        <p:grpSpPr>
          <a:xfrm>
            <a:off x="383090" y="1899961"/>
            <a:ext cx="11268805" cy="1629726"/>
            <a:chOff x="332925" y="1889264"/>
            <a:chExt cx="11268805" cy="1629726"/>
          </a:xfrm>
        </p:grpSpPr>
        <p:pic>
          <p:nvPicPr>
            <p:cNvPr id="377" name="Google Shape;377;p12"/>
            <p:cNvPicPr preferRelativeResize="0"/>
            <p:nvPr/>
          </p:nvPicPr>
          <p:blipFill rotWithShape="1">
            <a:blip r:embed="rId8">
              <a:alphaModFix/>
            </a:blip>
            <a:srcRect b="0" l="0" r="0" t="0"/>
            <a:stretch/>
          </p:blipFill>
          <p:spPr>
            <a:xfrm>
              <a:off x="332925" y="2848207"/>
              <a:ext cx="932675" cy="571247"/>
            </a:xfrm>
            <a:prstGeom prst="rect">
              <a:avLst/>
            </a:prstGeom>
            <a:noFill/>
            <a:ln>
              <a:noFill/>
            </a:ln>
          </p:spPr>
        </p:pic>
        <p:pic>
          <p:nvPicPr>
            <p:cNvPr id="378" name="Google Shape;378;p12"/>
            <p:cNvPicPr preferRelativeResize="0"/>
            <p:nvPr/>
          </p:nvPicPr>
          <p:blipFill rotWithShape="1">
            <a:blip r:embed="rId9">
              <a:alphaModFix/>
            </a:blip>
            <a:srcRect b="12044" l="0" r="0" t="15396"/>
            <a:stretch/>
          </p:blipFill>
          <p:spPr>
            <a:xfrm>
              <a:off x="10518761" y="3001077"/>
              <a:ext cx="1012828" cy="450121"/>
            </a:xfrm>
            <a:prstGeom prst="rect">
              <a:avLst/>
            </a:prstGeom>
            <a:noFill/>
            <a:ln>
              <a:noFill/>
            </a:ln>
          </p:spPr>
        </p:pic>
        <p:pic>
          <p:nvPicPr>
            <p:cNvPr id="379" name="Google Shape;379;p12"/>
            <p:cNvPicPr preferRelativeResize="0"/>
            <p:nvPr/>
          </p:nvPicPr>
          <p:blipFill rotWithShape="1">
            <a:blip r:embed="rId10">
              <a:alphaModFix/>
            </a:blip>
            <a:srcRect b="30524" l="0" r="0" t="32301"/>
            <a:stretch/>
          </p:blipFill>
          <p:spPr>
            <a:xfrm>
              <a:off x="3757661" y="2161663"/>
              <a:ext cx="1590827" cy="362221"/>
            </a:xfrm>
            <a:prstGeom prst="rect">
              <a:avLst/>
            </a:prstGeom>
            <a:noFill/>
            <a:ln>
              <a:noFill/>
            </a:ln>
          </p:spPr>
        </p:pic>
        <p:pic>
          <p:nvPicPr>
            <p:cNvPr id="380" name="Google Shape;380;p12"/>
            <p:cNvPicPr preferRelativeResize="0"/>
            <p:nvPr/>
          </p:nvPicPr>
          <p:blipFill rotWithShape="1">
            <a:blip r:embed="rId11">
              <a:alphaModFix/>
            </a:blip>
            <a:srcRect b="0" l="19893" r="16469" t="0"/>
            <a:stretch/>
          </p:blipFill>
          <p:spPr>
            <a:xfrm>
              <a:off x="9497637" y="1947493"/>
              <a:ext cx="832652" cy="801407"/>
            </a:xfrm>
            <a:prstGeom prst="rect">
              <a:avLst/>
            </a:prstGeom>
            <a:noFill/>
            <a:ln>
              <a:noFill/>
            </a:ln>
          </p:spPr>
        </p:pic>
        <p:pic>
          <p:nvPicPr>
            <p:cNvPr id="381" name="Google Shape;381;p12"/>
            <p:cNvPicPr preferRelativeResize="0"/>
            <p:nvPr/>
          </p:nvPicPr>
          <p:blipFill rotWithShape="1">
            <a:blip r:embed="rId12">
              <a:alphaModFix/>
            </a:blip>
            <a:srcRect b="0" l="0" r="0" t="0"/>
            <a:stretch/>
          </p:blipFill>
          <p:spPr>
            <a:xfrm>
              <a:off x="461400" y="1889264"/>
              <a:ext cx="764240" cy="764240"/>
            </a:xfrm>
            <a:prstGeom prst="rect">
              <a:avLst/>
            </a:prstGeom>
            <a:noFill/>
            <a:ln>
              <a:noFill/>
            </a:ln>
          </p:spPr>
        </p:pic>
        <p:pic>
          <p:nvPicPr>
            <p:cNvPr id="382" name="Google Shape;382;p12"/>
            <p:cNvPicPr preferRelativeResize="0"/>
            <p:nvPr/>
          </p:nvPicPr>
          <p:blipFill rotWithShape="1">
            <a:blip r:embed="rId13">
              <a:alphaModFix/>
            </a:blip>
            <a:srcRect b="0" l="0" r="0" t="0"/>
            <a:stretch/>
          </p:blipFill>
          <p:spPr>
            <a:xfrm>
              <a:off x="8021253" y="2006720"/>
              <a:ext cx="1211684" cy="742179"/>
            </a:xfrm>
            <a:prstGeom prst="rect">
              <a:avLst/>
            </a:prstGeom>
            <a:noFill/>
            <a:ln>
              <a:noFill/>
            </a:ln>
          </p:spPr>
        </p:pic>
        <p:pic>
          <p:nvPicPr>
            <p:cNvPr id="383" name="Google Shape;383;p12"/>
            <p:cNvPicPr preferRelativeResize="0"/>
            <p:nvPr/>
          </p:nvPicPr>
          <p:blipFill rotWithShape="1">
            <a:blip r:embed="rId14">
              <a:alphaModFix/>
            </a:blip>
            <a:srcRect b="27397" l="0" r="0" t="28850"/>
            <a:stretch/>
          </p:blipFill>
          <p:spPr>
            <a:xfrm>
              <a:off x="6624152" y="2188867"/>
              <a:ext cx="1136703" cy="304606"/>
            </a:xfrm>
            <a:prstGeom prst="rect">
              <a:avLst/>
            </a:prstGeom>
            <a:noFill/>
            <a:ln>
              <a:noFill/>
            </a:ln>
          </p:spPr>
        </p:pic>
        <p:pic>
          <p:nvPicPr>
            <p:cNvPr id="384" name="Google Shape;384;p12"/>
            <p:cNvPicPr preferRelativeResize="0"/>
            <p:nvPr/>
          </p:nvPicPr>
          <p:blipFill rotWithShape="1">
            <a:blip r:embed="rId15">
              <a:alphaModFix/>
            </a:blip>
            <a:srcRect b="0" l="0" r="0" t="0"/>
            <a:stretch/>
          </p:blipFill>
          <p:spPr>
            <a:xfrm>
              <a:off x="4677793" y="2853005"/>
              <a:ext cx="896537" cy="665985"/>
            </a:xfrm>
            <a:prstGeom prst="rect">
              <a:avLst/>
            </a:prstGeom>
            <a:noFill/>
            <a:ln>
              <a:noFill/>
            </a:ln>
          </p:spPr>
        </p:pic>
        <p:pic>
          <p:nvPicPr>
            <p:cNvPr id="385" name="Google Shape;385;p12"/>
            <p:cNvPicPr preferRelativeResize="0"/>
            <p:nvPr/>
          </p:nvPicPr>
          <p:blipFill rotWithShape="1">
            <a:blip r:embed="rId16">
              <a:alphaModFix/>
            </a:blip>
            <a:srcRect b="18034" l="7690" r="8261" t="17211"/>
            <a:stretch/>
          </p:blipFill>
          <p:spPr>
            <a:xfrm>
              <a:off x="3211332" y="2951555"/>
              <a:ext cx="1258817" cy="407357"/>
            </a:xfrm>
            <a:prstGeom prst="rect">
              <a:avLst/>
            </a:prstGeom>
            <a:noFill/>
            <a:ln>
              <a:noFill/>
            </a:ln>
          </p:spPr>
        </p:pic>
        <p:pic>
          <p:nvPicPr>
            <p:cNvPr id="386" name="Google Shape;386;p12"/>
            <p:cNvPicPr preferRelativeResize="0"/>
            <p:nvPr/>
          </p:nvPicPr>
          <p:blipFill rotWithShape="1">
            <a:blip r:embed="rId17">
              <a:alphaModFix/>
            </a:blip>
            <a:srcRect b="0" l="0" r="0" t="0"/>
            <a:stretch/>
          </p:blipFill>
          <p:spPr>
            <a:xfrm>
              <a:off x="5604962" y="2191396"/>
              <a:ext cx="754490" cy="453403"/>
            </a:xfrm>
            <a:prstGeom prst="rect">
              <a:avLst/>
            </a:prstGeom>
            <a:noFill/>
            <a:ln>
              <a:noFill/>
            </a:ln>
          </p:spPr>
        </p:pic>
        <p:pic>
          <p:nvPicPr>
            <p:cNvPr id="387" name="Google Shape;387;p12"/>
            <p:cNvPicPr preferRelativeResize="0"/>
            <p:nvPr/>
          </p:nvPicPr>
          <p:blipFill rotWithShape="1">
            <a:blip r:embed="rId18">
              <a:alphaModFix/>
            </a:blip>
            <a:srcRect b="27479" l="0" r="0" t="28812"/>
            <a:stretch/>
          </p:blipFill>
          <p:spPr>
            <a:xfrm>
              <a:off x="1561355" y="2959834"/>
              <a:ext cx="1317876" cy="352807"/>
            </a:xfrm>
            <a:prstGeom prst="rect">
              <a:avLst/>
            </a:prstGeom>
            <a:noFill/>
            <a:ln>
              <a:noFill/>
            </a:ln>
          </p:spPr>
        </p:pic>
        <p:pic>
          <p:nvPicPr>
            <p:cNvPr id="388" name="Google Shape;388;p12"/>
            <p:cNvPicPr preferRelativeResize="0"/>
            <p:nvPr/>
          </p:nvPicPr>
          <p:blipFill rotWithShape="1">
            <a:blip r:embed="rId19">
              <a:alphaModFix/>
            </a:blip>
            <a:srcRect b="0" l="0" r="0" t="0"/>
            <a:stretch/>
          </p:blipFill>
          <p:spPr>
            <a:xfrm>
              <a:off x="2357792" y="2201770"/>
              <a:ext cx="1135170" cy="272376"/>
            </a:xfrm>
            <a:prstGeom prst="rect">
              <a:avLst/>
            </a:prstGeom>
            <a:noFill/>
            <a:ln>
              <a:noFill/>
            </a:ln>
          </p:spPr>
        </p:pic>
        <p:pic>
          <p:nvPicPr>
            <p:cNvPr id="389" name="Google Shape;389;p12"/>
            <p:cNvPicPr preferRelativeResize="0"/>
            <p:nvPr/>
          </p:nvPicPr>
          <p:blipFill rotWithShape="1">
            <a:blip r:embed="rId20">
              <a:alphaModFix/>
            </a:blip>
            <a:srcRect b="19283" l="11759" r="11682" t="21366"/>
            <a:stretch/>
          </p:blipFill>
          <p:spPr>
            <a:xfrm>
              <a:off x="7575540" y="2959834"/>
              <a:ext cx="1224206" cy="504502"/>
            </a:xfrm>
            <a:prstGeom prst="rect">
              <a:avLst/>
            </a:prstGeom>
            <a:noFill/>
            <a:ln>
              <a:noFill/>
            </a:ln>
          </p:spPr>
        </p:pic>
        <p:pic>
          <p:nvPicPr>
            <p:cNvPr id="390" name="Google Shape;390;p12"/>
            <p:cNvPicPr preferRelativeResize="0"/>
            <p:nvPr/>
          </p:nvPicPr>
          <p:blipFill rotWithShape="1">
            <a:blip r:embed="rId21">
              <a:alphaModFix/>
            </a:blip>
            <a:srcRect b="0" l="0" r="0" t="0"/>
            <a:stretch/>
          </p:blipFill>
          <p:spPr>
            <a:xfrm>
              <a:off x="9005936" y="2951555"/>
              <a:ext cx="1306637" cy="548788"/>
            </a:xfrm>
            <a:prstGeom prst="rect">
              <a:avLst/>
            </a:prstGeom>
            <a:noFill/>
            <a:ln>
              <a:noFill/>
            </a:ln>
          </p:spPr>
        </p:pic>
        <p:pic>
          <p:nvPicPr>
            <p:cNvPr id="391" name="Google Shape;391;p12"/>
            <p:cNvPicPr preferRelativeResize="0"/>
            <p:nvPr/>
          </p:nvPicPr>
          <p:blipFill rotWithShape="1">
            <a:blip r:embed="rId22">
              <a:alphaModFix/>
            </a:blip>
            <a:srcRect b="0" l="0" r="0" t="0"/>
            <a:stretch/>
          </p:blipFill>
          <p:spPr>
            <a:xfrm>
              <a:off x="5780518" y="2945423"/>
              <a:ext cx="1588834" cy="561388"/>
            </a:xfrm>
            <a:prstGeom prst="rect">
              <a:avLst/>
            </a:prstGeom>
            <a:noFill/>
            <a:ln>
              <a:noFill/>
            </a:ln>
          </p:spPr>
        </p:pic>
        <p:pic>
          <p:nvPicPr>
            <p:cNvPr id="392" name="Google Shape;392;p12"/>
            <p:cNvPicPr preferRelativeResize="0"/>
            <p:nvPr/>
          </p:nvPicPr>
          <p:blipFill rotWithShape="1">
            <a:blip r:embed="rId23">
              <a:alphaModFix/>
            </a:blip>
            <a:srcRect b="0" l="0" r="0" t="0"/>
            <a:stretch/>
          </p:blipFill>
          <p:spPr>
            <a:xfrm>
              <a:off x="10467454" y="2153433"/>
              <a:ext cx="1134276" cy="400778"/>
            </a:xfrm>
            <a:prstGeom prst="rect">
              <a:avLst/>
            </a:prstGeom>
            <a:noFill/>
            <a:ln>
              <a:noFill/>
            </a:ln>
          </p:spPr>
        </p:pic>
        <p:pic>
          <p:nvPicPr>
            <p:cNvPr id="393" name="Google Shape;393;p12"/>
            <p:cNvPicPr preferRelativeResize="0"/>
            <p:nvPr/>
          </p:nvPicPr>
          <p:blipFill rotWithShape="1">
            <a:blip r:embed="rId24">
              <a:alphaModFix/>
            </a:blip>
            <a:srcRect b="0" l="0" r="0" t="0"/>
            <a:stretch/>
          </p:blipFill>
          <p:spPr>
            <a:xfrm>
              <a:off x="1495370" y="1941111"/>
              <a:ext cx="605948" cy="818849"/>
            </a:xfrm>
            <a:prstGeom prst="rect">
              <a:avLst/>
            </a:prstGeom>
            <a:noFill/>
            <a:ln>
              <a:noFill/>
            </a:ln>
          </p:spPr>
        </p:pic>
      </p:grpSp>
      <p:pic>
        <p:nvPicPr>
          <p:cNvPr id="394" name="Google Shape;394;p12"/>
          <p:cNvPicPr preferRelativeResize="0"/>
          <p:nvPr/>
        </p:nvPicPr>
        <p:blipFill rotWithShape="1">
          <a:blip r:embed="rId25">
            <a:alphaModFix/>
          </a:blip>
          <a:srcRect b="23689" l="0" r="0" t="24711"/>
          <a:stretch/>
        </p:blipFill>
        <p:spPr>
          <a:xfrm>
            <a:off x="4839982" y="4964611"/>
            <a:ext cx="952293" cy="300947"/>
          </a:xfrm>
          <a:prstGeom prst="rect">
            <a:avLst/>
          </a:prstGeom>
          <a:noFill/>
          <a:ln>
            <a:noFill/>
          </a:ln>
        </p:spPr>
      </p:pic>
      <p:pic>
        <p:nvPicPr>
          <p:cNvPr id="395" name="Google Shape;395;p12"/>
          <p:cNvPicPr preferRelativeResize="0"/>
          <p:nvPr/>
        </p:nvPicPr>
        <p:blipFill rotWithShape="1">
          <a:blip r:embed="rId26">
            <a:alphaModFix/>
          </a:blip>
          <a:srcRect b="0" l="0" r="0" t="0"/>
          <a:stretch/>
        </p:blipFill>
        <p:spPr>
          <a:xfrm>
            <a:off x="2646562" y="4104659"/>
            <a:ext cx="910963" cy="557978"/>
          </a:xfrm>
          <a:prstGeom prst="rect">
            <a:avLst/>
          </a:prstGeom>
          <a:noFill/>
          <a:ln>
            <a:noFill/>
          </a:ln>
        </p:spPr>
      </p:pic>
      <p:pic>
        <p:nvPicPr>
          <p:cNvPr id="396" name="Google Shape;396;p12"/>
          <p:cNvPicPr preferRelativeResize="0"/>
          <p:nvPr/>
        </p:nvPicPr>
        <p:blipFill rotWithShape="1">
          <a:blip r:embed="rId27">
            <a:alphaModFix/>
          </a:blip>
          <a:srcRect b="35826" l="0" r="0" t="36877"/>
          <a:stretch/>
        </p:blipFill>
        <p:spPr>
          <a:xfrm>
            <a:off x="3967528" y="4310854"/>
            <a:ext cx="1246005" cy="208307"/>
          </a:xfrm>
          <a:prstGeom prst="rect">
            <a:avLst/>
          </a:prstGeom>
          <a:noFill/>
          <a:ln>
            <a:noFill/>
          </a:ln>
        </p:spPr>
      </p:pic>
      <p:pic>
        <p:nvPicPr>
          <p:cNvPr id="397" name="Google Shape;397;p12"/>
          <p:cNvPicPr preferRelativeResize="0"/>
          <p:nvPr/>
        </p:nvPicPr>
        <p:blipFill rotWithShape="1">
          <a:blip r:embed="rId28">
            <a:alphaModFix/>
          </a:blip>
          <a:srcRect b="11363" l="0" r="6655" t="0"/>
          <a:stretch/>
        </p:blipFill>
        <p:spPr>
          <a:xfrm>
            <a:off x="6275975" y="4764756"/>
            <a:ext cx="702401" cy="666974"/>
          </a:xfrm>
          <a:prstGeom prst="rect">
            <a:avLst/>
          </a:prstGeom>
          <a:noFill/>
          <a:ln>
            <a:noFill/>
          </a:ln>
        </p:spPr>
      </p:pic>
      <p:pic>
        <p:nvPicPr>
          <p:cNvPr id="398" name="Google Shape;398;p12"/>
          <p:cNvPicPr preferRelativeResize="0"/>
          <p:nvPr/>
        </p:nvPicPr>
        <p:blipFill rotWithShape="1">
          <a:blip r:embed="rId29">
            <a:alphaModFix/>
          </a:blip>
          <a:srcRect b="0" l="0" r="0" t="0"/>
          <a:stretch/>
        </p:blipFill>
        <p:spPr>
          <a:xfrm>
            <a:off x="5623537" y="4237791"/>
            <a:ext cx="959156" cy="354429"/>
          </a:xfrm>
          <a:prstGeom prst="rect">
            <a:avLst/>
          </a:prstGeom>
          <a:noFill/>
          <a:ln>
            <a:noFill/>
          </a:ln>
        </p:spPr>
      </p:pic>
      <p:pic>
        <p:nvPicPr>
          <p:cNvPr id="399" name="Google Shape;399;p12"/>
          <p:cNvPicPr preferRelativeResize="0"/>
          <p:nvPr/>
        </p:nvPicPr>
        <p:blipFill rotWithShape="1">
          <a:blip r:embed="rId30">
            <a:alphaModFix/>
          </a:blip>
          <a:srcRect b="0" l="0" r="0" t="0"/>
          <a:stretch/>
        </p:blipFill>
        <p:spPr>
          <a:xfrm>
            <a:off x="8772873" y="4192170"/>
            <a:ext cx="1237089" cy="397355"/>
          </a:xfrm>
          <a:prstGeom prst="rect">
            <a:avLst/>
          </a:prstGeom>
          <a:noFill/>
          <a:ln>
            <a:noFill/>
          </a:ln>
        </p:spPr>
      </p:pic>
      <p:pic>
        <p:nvPicPr>
          <p:cNvPr id="400" name="Google Shape;400;p12"/>
          <p:cNvPicPr preferRelativeResize="0"/>
          <p:nvPr/>
        </p:nvPicPr>
        <p:blipFill rotWithShape="1">
          <a:blip r:embed="rId31">
            <a:alphaModFix/>
          </a:blip>
          <a:srcRect b="19515" l="9495" r="8858" t="18473"/>
          <a:stretch/>
        </p:blipFill>
        <p:spPr>
          <a:xfrm>
            <a:off x="3393687" y="4921000"/>
            <a:ext cx="962596" cy="380820"/>
          </a:xfrm>
          <a:prstGeom prst="rect">
            <a:avLst/>
          </a:prstGeom>
          <a:noFill/>
          <a:ln>
            <a:noFill/>
          </a:ln>
        </p:spPr>
      </p:pic>
      <p:pic>
        <p:nvPicPr>
          <p:cNvPr id="401" name="Google Shape;401;p12"/>
          <p:cNvPicPr preferRelativeResize="0"/>
          <p:nvPr/>
        </p:nvPicPr>
        <p:blipFill rotWithShape="1">
          <a:blip r:embed="rId32">
            <a:alphaModFix/>
          </a:blip>
          <a:srcRect b="0" l="0" r="0" t="0"/>
          <a:stretch/>
        </p:blipFill>
        <p:spPr>
          <a:xfrm>
            <a:off x="6992696" y="4216331"/>
            <a:ext cx="1370173" cy="397350"/>
          </a:xfrm>
          <a:prstGeom prst="rect">
            <a:avLst/>
          </a:prstGeom>
          <a:noFill/>
          <a:ln>
            <a:noFill/>
          </a:ln>
        </p:spPr>
      </p:pic>
      <p:pic>
        <p:nvPicPr>
          <p:cNvPr id="402" name="Google Shape;402;p12"/>
          <p:cNvPicPr preferRelativeResize="0"/>
          <p:nvPr/>
        </p:nvPicPr>
        <p:blipFill rotWithShape="1">
          <a:blip r:embed="rId33">
            <a:alphaModFix/>
          </a:blip>
          <a:srcRect b="0" l="0" r="0" t="0"/>
          <a:stretch/>
        </p:blipFill>
        <p:spPr>
          <a:xfrm>
            <a:off x="7326587" y="5020371"/>
            <a:ext cx="702401" cy="2350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3"/>
          <p:cNvSpPr txBox="1"/>
          <p:nvPr>
            <p:ph idx="1" type="body"/>
          </p:nvPr>
        </p:nvSpPr>
        <p:spPr>
          <a:xfrm>
            <a:off x="558275" y="2290575"/>
            <a:ext cx="11554200" cy="40380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408" name="Google Shape;408;p13"/>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Mission </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4"/>
          <p:cNvSpPr txBox="1"/>
          <p:nvPr/>
        </p:nvSpPr>
        <p:spPr>
          <a:xfrm>
            <a:off x="218400" y="1891900"/>
            <a:ext cx="11755200" cy="4354500"/>
          </a:xfrm>
          <a:prstGeom prst="rect">
            <a:avLst/>
          </a:prstGeom>
          <a:noFill/>
          <a:ln>
            <a:noFill/>
          </a:ln>
        </p:spPr>
        <p:txBody>
          <a:bodyPr anchorCtr="0" anchor="t" bIns="45675" lIns="45675" spcFirstLastPara="1" rIns="45675" wrap="square" tIns="45675">
            <a:normAutofit/>
          </a:bodyPr>
          <a:lstStyle/>
          <a:p>
            <a:pPr indent="-374650" lvl="0" marL="381000" marR="0" rtl="0" algn="l">
              <a:lnSpc>
                <a:spcPct val="100000"/>
              </a:lnSpc>
              <a:spcBef>
                <a:spcPts val="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a </a:t>
            </a:r>
            <a:r>
              <a:rPr b="1" i="1" lang="en-US" sz="2400" u="none" cap="none" strike="noStrike">
                <a:solidFill>
                  <a:srgbClr val="B49823"/>
                </a:solidFill>
                <a:latin typeface="Arial"/>
                <a:ea typeface="Arial"/>
                <a:cs typeface="Arial"/>
                <a:sym typeface="Arial"/>
              </a:rPr>
              <a:t>neutral forum</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to coordinate cross-project efforts, establish best practices and share resources.</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Develop an open </a:t>
            </a:r>
            <a:r>
              <a:rPr b="1" i="1" lang="en-US" sz="2400" u="none" cap="none" strike="noStrike">
                <a:solidFill>
                  <a:srgbClr val="B49823"/>
                </a:solidFill>
                <a:latin typeface="Arial"/>
                <a:ea typeface="Arial"/>
                <a:cs typeface="Arial"/>
                <a:sym typeface="Arial"/>
              </a:rPr>
              <a:t>continuous integration</a:t>
            </a:r>
            <a:r>
              <a:rPr b="0" i="0" lang="en-US" sz="2400" u="none" cap="none" strike="noStrike">
                <a:solidFill>
                  <a:srgbClr val="B49823"/>
                </a:solidFill>
                <a:latin typeface="Arial"/>
                <a:ea typeface="Arial"/>
                <a:cs typeface="Arial"/>
                <a:sym typeface="Arial"/>
              </a:rPr>
              <a:t> (CI)</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build infrastructure to enable reference builds from the community.</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Streamline development for build and runtime environments through the sharing of </a:t>
            </a:r>
            <a:r>
              <a:rPr b="1" i="1" lang="en-US" sz="2400" u="none" cap="none" strike="noStrike">
                <a:solidFill>
                  <a:srgbClr val="B49823"/>
                </a:solidFill>
                <a:latin typeface="Arial"/>
                <a:ea typeface="Arial"/>
                <a:cs typeface="Arial"/>
                <a:sym typeface="Arial"/>
              </a:rPr>
              <a:t>open source build configurations</a:t>
            </a:r>
            <a:r>
              <a:rPr b="0" i="1" lang="en-US" sz="2400" u="none" cap="none" strike="noStrike">
                <a:solidFill>
                  <a:srgbClr val="B49823"/>
                </a:solidFill>
                <a:latin typeface="Arial"/>
                <a:ea typeface="Arial"/>
                <a:cs typeface="Arial"/>
                <a:sym typeface="Arial"/>
              </a:rPr>
              <a:t>, </a:t>
            </a:r>
            <a:r>
              <a:rPr b="1" i="1" lang="en-US" sz="2400" u="none" cap="none" strike="noStrike">
                <a:solidFill>
                  <a:srgbClr val="B49823"/>
                </a:solidFill>
                <a:latin typeface="Arial"/>
                <a:ea typeface="Arial"/>
                <a:cs typeface="Arial"/>
                <a:sym typeface="Arial"/>
              </a:rPr>
              <a:t>scripts and recipes</a:t>
            </a:r>
            <a:r>
              <a:rPr b="0" i="0" lang="en-US" sz="1800" u="none" cap="none" strike="noStrike">
                <a:solidFill>
                  <a:srgbClr val="B49823"/>
                </a:solidFill>
                <a:latin typeface="Arial"/>
                <a:ea typeface="Arial"/>
                <a:cs typeface="Arial"/>
                <a:sym typeface="Arial"/>
              </a:rPr>
              <a:t>.</a:t>
            </a:r>
            <a:endParaRPr b="0" i="0" sz="25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individuals and organizations with a </a:t>
            </a:r>
            <a:r>
              <a:rPr b="1" i="1" lang="en-US" sz="2400" u="none" cap="none" strike="noStrike">
                <a:solidFill>
                  <a:srgbClr val="B49823"/>
                </a:solidFill>
                <a:latin typeface="Arial"/>
                <a:ea typeface="Arial"/>
                <a:cs typeface="Arial"/>
                <a:sym typeface="Arial"/>
              </a:rPr>
              <a:t>clear path for participation</a:t>
            </a:r>
            <a:r>
              <a:rPr b="0" i="1" lang="en-US" sz="25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code contribution.</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better, </a:t>
            </a:r>
            <a:r>
              <a:rPr b="1" i="1" lang="en-US" sz="2400" u="none" cap="none" strike="noStrike">
                <a:solidFill>
                  <a:srgbClr val="B49823"/>
                </a:solidFill>
                <a:latin typeface="Arial"/>
                <a:ea typeface="Arial"/>
                <a:cs typeface="Arial"/>
                <a:sym typeface="Arial"/>
              </a:rPr>
              <a:t>more consistent licensing</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through a shared licensing template.</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Create working groups for exploration of </a:t>
            </a:r>
            <a:r>
              <a:rPr b="1" i="1" lang="en-US" sz="2400" u="none" cap="none" strike="noStrike">
                <a:solidFill>
                  <a:srgbClr val="B49823"/>
                </a:solidFill>
                <a:latin typeface="Arial"/>
                <a:ea typeface="Arial"/>
                <a:cs typeface="Arial"/>
                <a:sym typeface="Arial"/>
              </a:rPr>
              <a:t>new or larger projects.</a:t>
            </a:r>
            <a:endParaRPr b="1" i="0" sz="24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Focus on </a:t>
            </a:r>
            <a:r>
              <a:rPr b="1" i="1" lang="en-US" sz="2400" u="none" cap="none" strike="noStrike">
                <a:solidFill>
                  <a:srgbClr val="B49823"/>
                </a:solidFill>
                <a:latin typeface="Arial"/>
                <a:ea typeface="Arial"/>
                <a:cs typeface="Arial"/>
                <a:sym typeface="Arial"/>
              </a:rPr>
              <a:t>diversity and inclusion</a:t>
            </a:r>
            <a:r>
              <a:rPr b="1"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raising the profile of software engineers</a:t>
            </a:r>
            <a:r>
              <a:rPr b="0"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in our industry.</a:t>
            </a:r>
            <a:endParaRPr b="0" i="0" sz="2500" u="none" cap="none" strike="noStrike">
              <a:solidFill>
                <a:srgbClr val="000000"/>
              </a:solidFill>
              <a:latin typeface="Arial"/>
              <a:ea typeface="Arial"/>
              <a:cs typeface="Arial"/>
              <a:sym typeface="Arial"/>
            </a:endParaRPr>
          </a:p>
        </p:txBody>
      </p:sp>
      <p:sp>
        <p:nvSpPr>
          <p:cNvPr id="414" name="Google Shape;414;p14"/>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Goals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cxnSp>
        <p:nvCxnSpPr>
          <p:cNvPr id="419" name="Google Shape;419;g11700bc5d3d_0_816"/>
          <p:cNvCxnSpPr/>
          <p:nvPr/>
        </p:nvCxnSpPr>
        <p:spPr>
          <a:xfrm>
            <a:off x="8394991" y="2599051"/>
            <a:ext cx="394500" cy="9600"/>
          </a:xfrm>
          <a:prstGeom prst="straightConnector1">
            <a:avLst/>
          </a:prstGeom>
          <a:noFill/>
          <a:ln cap="flat" cmpd="sng" w="12700">
            <a:solidFill>
              <a:srgbClr val="B49823"/>
            </a:solidFill>
            <a:prstDash val="solid"/>
            <a:round/>
            <a:headEnd len="sm" w="sm" type="none"/>
            <a:tailEnd len="sm" w="sm" type="none"/>
          </a:ln>
        </p:spPr>
      </p:cxnSp>
      <p:sp>
        <p:nvSpPr>
          <p:cNvPr id="420" name="Google Shape;420;g11700bc5d3d_0_816"/>
          <p:cNvSpPr/>
          <p:nvPr/>
        </p:nvSpPr>
        <p:spPr>
          <a:xfrm>
            <a:off x="3294187" y="2559481"/>
            <a:ext cx="242730" cy="0"/>
          </a:xfrm>
          <a:custGeom>
            <a:rect b="b" l="l" r="r" t="t"/>
            <a:pathLst>
              <a:path extrusionOk="0" h="21600" w="21600">
                <a:moveTo>
                  <a:pt x="0" y="0"/>
                </a:moveTo>
                <a:lnTo>
                  <a:pt x="21600" y="0"/>
                </a:lnTo>
              </a:path>
            </a:pathLst>
          </a:custGeom>
          <a:noFill/>
          <a:ln cap="flat" cmpd="sng" w="12700">
            <a:solidFill>
              <a:srgbClr val="B498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421" name="Google Shape;421;g11700bc5d3d_0_816"/>
          <p:cNvCxnSpPr/>
          <p:nvPr/>
        </p:nvCxnSpPr>
        <p:spPr>
          <a:xfrm>
            <a:off x="7796800" y="3140467"/>
            <a:ext cx="1590900" cy="912900"/>
          </a:xfrm>
          <a:prstGeom prst="straightConnector1">
            <a:avLst/>
          </a:prstGeom>
          <a:noFill/>
          <a:ln cap="flat" cmpd="sng" w="12700">
            <a:solidFill>
              <a:srgbClr val="B49823"/>
            </a:solidFill>
            <a:prstDash val="solid"/>
            <a:round/>
            <a:headEnd len="sm" w="sm" type="none"/>
            <a:tailEnd len="sm" w="sm" type="none"/>
          </a:ln>
        </p:spPr>
      </p:cxnSp>
      <p:cxnSp>
        <p:nvCxnSpPr>
          <p:cNvPr id="422" name="Google Shape;422;g11700bc5d3d_0_816"/>
          <p:cNvCxnSpPr>
            <a:endCxn id="423" idx="0"/>
          </p:cNvCxnSpPr>
          <p:nvPr/>
        </p:nvCxnSpPr>
        <p:spPr>
          <a:xfrm>
            <a:off x="7001643" y="3111882"/>
            <a:ext cx="1034100" cy="954000"/>
          </a:xfrm>
          <a:prstGeom prst="straightConnector1">
            <a:avLst/>
          </a:prstGeom>
          <a:noFill/>
          <a:ln cap="flat" cmpd="sng" w="12700">
            <a:solidFill>
              <a:srgbClr val="B49823"/>
            </a:solidFill>
            <a:prstDash val="solid"/>
            <a:round/>
            <a:headEnd len="sm" w="sm" type="none"/>
            <a:tailEnd len="sm" w="sm" type="none"/>
          </a:ln>
        </p:spPr>
      </p:cxnSp>
      <p:cxnSp>
        <p:nvCxnSpPr>
          <p:cNvPr id="424" name="Google Shape;424;g11700bc5d3d_0_816"/>
          <p:cNvCxnSpPr>
            <a:endCxn id="425" idx="0"/>
          </p:cNvCxnSpPr>
          <p:nvPr/>
        </p:nvCxnSpPr>
        <p:spPr>
          <a:xfrm flipH="1">
            <a:off x="4338291" y="3101713"/>
            <a:ext cx="382500" cy="964500"/>
          </a:xfrm>
          <a:prstGeom prst="straightConnector1">
            <a:avLst/>
          </a:prstGeom>
          <a:noFill/>
          <a:ln cap="flat" cmpd="sng" w="12700">
            <a:solidFill>
              <a:srgbClr val="B49823"/>
            </a:solidFill>
            <a:prstDash val="solid"/>
            <a:round/>
            <a:headEnd len="sm" w="sm" type="none"/>
            <a:tailEnd len="sm" w="sm" type="none"/>
          </a:ln>
        </p:spPr>
      </p:cxnSp>
      <p:cxnSp>
        <p:nvCxnSpPr>
          <p:cNvPr id="426" name="Google Shape;426;g11700bc5d3d_0_816"/>
          <p:cNvCxnSpPr>
            <a:endCxn id="427" idx="0"/>
          </p:cNvCxnSpPr>
          <p:nvPr/>
        </p:nvCxnSpPr>
        <p:spPr>
          <a:xfrm flipH="1">
            <a:off x="1873260" y="3120034"/>
            <a:ext cx="1989900" cy="945900"/>
          </a:xfrm>
          <a:prstGeom prst="straightConnector1">
            <a:avLst/>
          </a:prstGeom>
          <a:noFill/>
          <a:ln cap="flat" cmpd="sng" w="12700">
            <a:solidFill>
              <a:srgbClr val="B49823"/>
            </a:solidFill>
            <a:prstDash val="solid"/>
            <a:round/>
            <a:headEnd len="sm" w="sm" type="none"/>
            <a:tailEnd len="sm" w="sm" type="none"/>
          </a:ln>
        </p:spPr>
      </p:cxnSp>
      <p:cxnSp>
        <p:nvCxnSpPr>
          <p:cNvPr id="428" name="Google Shape;428;g11700bc5d3d_0_816"/>
          <p:cNvCxnSpPr>
            <a:endCxn id="429" idx="0"/>
          </p:cNvCxnSpPr>
          <p:nvPr/>
        </p:nvCxnSpPr>
        <p:spPr>
          <a:xfrm flipH="1">
            <a:off x="3105792" y="3115976"/>
            <a:ext cx="1156800" cy="950100"/>
          </a:xfrm>
          <a:prstGeom prst="straightConnector1">
            <a:avLst/>
          </a:prstGeom>
          <a:noFill/>
          <a:ln cap="flat" cmpd="sng" w="12700">
            <a:solidFill>
              <a:srgbClr val="B49823"/>
            </a:solidFill>
            <a:prstDash val="solid"/>
            <a:round/>
            <a:headEnd len="sm" w="sm" type="none"/>
            <a:tailEnd len="sm" w="sm" type="none"/>
          </a:ln>
        </p:spPr>
      </p:cxnSp>
      <p:cxnSp>
        <p:nvCxnSpPr>
          <p:cNvPr id="430" name="Google Shape;430;g11700bc5d3d_0_816"/>
          <p:cNvCxnSpPr>
            <a:endCxn id="431" idx="0"/>
          </p:cNvCxnSpPr>
          <p:nvPr/>
        </p:nvCxnSpPr>
        <p:spPr>
          <a:xfrm>
            <a:off x="6807300" y="3081067"/>
            <a:ext cx="133200" cy="1018500"/>
          </a:xfrm>
          <a:prstGeom prst="straightConnector1">
            <a:avLst/>
          </a:prstGeom>
          <a:noFill/>
          <a:ln cap="flat" cmpd="sng" w="12700">
            <a:solidFill>
              <a:srgbClr val="B49823"/>
            </a:solidFill>
            <a:prstDash val="solid"/>
            <a:round/>
            <a:headEnd len="sm" w="sm" type="none"/>
            <a:tailEnd len="sm" w="sm" type="none"/>
          </a:ln>
        </p:spPr>
      </p:cxnSp>
      <p:cxnSp>
        <p:nvCxnSpPr>
          <p:cNvPr id="432" name="Google Shape;432;g11700bc5d3d_0_816"/>
          <p:cNvCxnSpPr>
            <a:endCxn id="433" idx="0"/>
          </p:cNvCxnSpPr>
          <p:nvPr/>
        </p:nvCxnSpPr>
        <p:spPr>
          <a:xfrm>
            <a:off x="7890227" y="3116434"/>
            <a:ext cx="2491200" cy="949500"/>
          </a:xfrm>
          <a:prstGeom prst="straightConnector1">
            <a:avLst/>
          </a:prstGeom>
          <a:noFill/>
          <a:ln cap="flat" cmpd="sng" w="12700">
            <a:solidFill>
              <a:srgbClr val="B49823"/>
            </a:solidFill>
            <a:prstDash val="solid"/>
            <a:round/>
            <a:headEnd len="sm" w="sm" type="none"/>
            <a:tailEnd len="sm" w="sm" type="none"/>
          </a:ln>
        </p:spPr>
      </p:cxnSp>
      <p:cxnSp>
        <p:nvCxnSpPr>
          <p:cNvPr id="434" name="Google Shape;434;g11700bc5d3d_0_816"/>
          <p:cNvCxnSpPr>
            <a:endCxn id="435" idx="0"/>
          </p:cNvCxnSpPr>
          <p:nvPr/>
        </p:nvCxnSpPr>
        <p:spPr>
          <a:xfrm flipH="1">
            <a:off x="641554" y="2981457"/>
            <a:ext cx="2907900" cy="1129500"/>
          </a:xfrm>
          <a:prstGeom prst="straightConnector1">
            <a:avLst/>
          </a:prstGeom>
          <a:noFill/>
          <a:ln cap="flat" cmpd="sng" w="12700">
            <a:solidFill>
              <a:srgbClr val="B49823"/>
            </a:solidFill>
            <a:prstDash val="solid"/>
            <a:round/>
            <a:headEnd len="sm" w="sm" type="none"/>
            <a:tailEnd len="sm" w="sm" type="none"/>
          </a:ln>
        </p:spPr>
      </p:cxnSp>
      <p:grpSp>
        <p:nvGrpSpPr>
          <p:cNvPr id="436" name="Google Shape;436;g11700bc5d3d_0_816"/>
          <p:cNvGrpSpPr/>
          <p:nvPr/>
        </p:nvGrpSpPr>
        <p:grpSpPr>
          <a:xfrm>
            <a:off x="3473358" y="1992133"/>
            <a:ext cx="5076000" cy="1208700"/>
            <a:chOff x="-1" y="-1"/>
            <a:chExt cx="5076000" cy="1208700"/>
          </a:xfrm>
        </p:grpSpPr>
        <p:sp>
          <p:nvSpPr>
            <p:cNvPr id="437" name="Google Shape;437;g11700bc5d3d_0_816"/>
            <p:cNvSpPr/>
            <p:nvPr/>
          </p:nvSpPr>
          <p:spPr>
            <a:xfrm>
              <a:off x="-1" y="-1"/>
              <a:ext cx="5076000" cy="12087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500"/>
                <a:buFont typeface="Roboto"/>
                <a:buNone/>
              </a:pPr>
              <a:r>
                <a:t/>
              </a:r>
              <a:endParaRPr b="0" i="0" sz="1500" u="none" cap="none" strike="noStrike">
                <a:solidFill>
                  <a:srgbClr val="3F3F3F"/>
                </a:solidFill>
                <a:latin typeface="Roboto"/>
                <a:ea typeface="Roboto"/>
                <a:cs typeface="Roboto"/>
                <a:sym typeface="Roboto"/>
              </a:endParaRPr>
            </a:p>
          </p:txBody>
        </p:sp>
        <p:sp>
          <p:nvSpPr>
            <p:cNvPr id="438" name="Google Shape;438;g11700bc5d3d_0_816"/>
            <p:cNvSpPr txBox="1"/>
            <p:nvPr/>
          </p:nvSpPr>
          <p:spPr>
            <a:xfrm>
              <a:off x="58399" y="81067"/>
              <a:ext cx="4959300" cy="9543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3F3F3F"/>
                </a:buClr>
                <a:buSzPts val="2800"/>
                <a:buFont typeface="Roboto"/>
                <a:buNone/>
              </a:pPr>
              <a:r>
                <a:rPr b="1" i="0" lang="en-US" sz="2800" u="none" cap="none" strike="noStrike">
                  <a:solidFill>
                    <a:srgbClr val="B49823"/>
                  </a:solidFill>
                  <a:latin typeface="Roboto"/>
                  <a:ea typeface="Roboto"/>
                  <a:cs typeface="Roboto"/>
                  <a:sym typeface="Roboto"/>
                </a:rPr>
                <a:t>TAC</a:t>
              </a:r>
              <a:endParaRPr b="1" i="0" sz="1500" u="none" cap="none" strike="noStrike">
                <a:solidFill>
                  <a:srgbClr val="B49823"/>
                </a:solidFill>
                <a:latin typeface="Arial"/>
                <a:ea typeface="Arial"/>
                <a:cs typeface="Arial"/>
                <a:sym typeface="Arial"/>
              </a:endParaRPr>
            </a:p>
            <a:p>
              <a:pPr indent="50800" lvl="0" marL="0" marR="0" rtl="0" algn="ctr">
                <a:lnSpc>
                  <a:spcPct val="100000"/>
                </a:lnSpc>
                <a:spcBef>
                  <a:spcPts val="0"/>
                </a:spcBef>
                <a:spcAft>
                  <a:spcPts val="0"/>
                </a:spcAft>
                <a:buClr>
                  <a:srgbClr val="3F3F3F"/>
                </a:buClr>
                <a:buSzPts val="2800"/>
                <a:buFont typeface="Roboto"/>
                <a:buNone/>
              </a:pPr>
              <a:r>
                <a:rPr b="0" i="0" lang="en-US" sz="28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grpSp>
        <p:nvGrpSpPr>
          <p:cNvPr id="439" name="Google Shape;439;g11700bc5d3d_0_816"/>
          <p:cNvGrpSpPr/>
          <p:nvPr/>
        </p:nvGrpSpPr>
        <p:grpSpPr>
          <a:xfrm>
            <a:off x="300954" y="2228235"/>
            <a:ext cx="2980500" cy="662400"/>
            <a:chOff x="-1" y="-1"/>
            <a:chExt cx="2980500" cy="662400"/>
          </a:xfrm>
        </p:grpSpPr>
        <p:sp>
          <p:nvSpPr>
            <p:cNvPr id="440" name="Google Shape;440;g11700bc5d3d_0_816"/>
            <p:cNvSpPr/>
            <p:nvPr/>
          </p:nvSpPr>
          <p:spPr>
            <a:xfrm>
              <a:off x="-1" y="-1"/>
              <a:ext cx="2980500" cy="662400"/>
            </a:xfrm>
            <a:prstGeom prst="rect">
              <a:avLst/>
            </a:prstGeom>
            <a:no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500"/>
                <a:buFont typeface="Roboto"/>
                <a:buNone/>
              </a:pPr>
              <a:r>
                <a:t/>
              </a:r>
              <a:endParaRPr b="0" i="0" sz="1500" u="none" cap="none" strike="noStrike">
                <a:solidFill>
                  <a:srgbClr val="7F7F7F"/>
                </a:solidFill>
                <a:latin typeface="Roboto"/>
                <a:ea typeface="Roboto"/>
                <a:cs typeface="Roboto"/>
                <a:sym typeface="Roboto"/>
              </a:endParaRPr>
            </a:p>
          </p:txBody>
        </p:sp>
        <p:sp>
          <p:nvSpPr>
            <p:cNvPr id="441" name="Google Shape;441;g11700bc5d3d_0_816"/>
            <p:cNvSpPr txBox="1"/>
            <p:nvPr/>
          </p:nvSpPr>
          <p:spPr>
            <a:xfrm>
              <a:off x="58399" y="132343"/>
              <a:ext cx="2863800" cy="4002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7F7F7F"/>
                </a:buClr>
                <a:buSzPts val="2000"/>
                <a:buFont typeface="Roboto"/>
                <a:buNone/>
              </a:pPr>
              <a:r>
                <a:rPr b="0" i="0" lang="en-US" sz="2000" u="none" cap="none" strike="noStrike">
                  <a:solidFill>
                    <a:srgbClr val="7F7F7F"/>
                  </a:solidFill>
                  <a:latin typeface="Roboto"/>
                  <a:ea typeface="Roboto"/>
                  <a:cs typeface="Roboto"/>
                  <a:sym typeface="Roboto"/>
                </a:rPr>
                <a:t>Governing Board</a:t>
              </a:r>
              <a:endParaRPr b="0" i="0" sz="1500" u="none" cap="none" strike="noStrike">
                <a:solidFill>
                  <a:srgbClr val="000000"/>
                </a:solidFill>
                <a:latin typeface="Arial"/>
                <a:ea typeface="Arial"/>
                <a:cs typeface="Arial"/>
                <a:sym typeface="Arial"/>
              </a:endParaRPr>
            </a:p>
          </p:txBody>
        </p:sp>
      </p:grpSp>
      <p:grpSp>
        <p:nvGrpSpPr>
          <p:cNvPr id="442" name="Google Shape;442;g11700bc5d3d_0_816"/>
          <p:cNvGrpSpPr/>
          <p:nvPr/>
        </p:nvGrpSpPr>
        <p:grpSpPr>
          <a:xfrm>
            <a:off x="85344" y="4065936"/>
            <a:ext cx="1110833" cy="755147"/>
            <a:chOff x="309082" y="3747436"/>
            <a:chExt cx="1803300" cy="1233900"/>
          </a:xfrm>
        </p:grpSpPr>
        <p:sp>
          <p:nvSpPr>
            <p:cNvPr id="443" name="Google Shape;443;g11700bc5d3d_0_816"/>
            <p:cNvSpPr/>
            <p:nvPr/>
          </p:nvSpPr>
          <p:spPr>
            <a:xfrm>
              <a:off x="309082" y="3747436"/>
              <a:ext cx="1803300" cy="12339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rPr lang="en-US" sz="1100">
                  <a:latin typeface="Roboto"/>
                  <a:ea typeface="Roboto"/>
                  <a:cs typeface="Roboto"/>
                  <a:sym typeface="Roboto"/>
                </a:rPr>
                <a:t>OpenVDB</a:t>
              </a:r>
              <a:endParaRPr b="0" sz="1100" cap="none" strike="noStrike">
                <a:solidFill>
                  <a:srgbClr val="000000"/>
                </a:solidFill>
                <a:latin typeface="Roboto"/>
                <a:ea typeface="Roboto"/>
                <a:cs typeface="Roboto"/>
                <a:sym typeface="Roboto"/>
              </a:endParaRPr>
            </a:p>
          </p:txBody>
        </p:sp>
        <p:pic>
          <p:nvPicPr>
            <p:cNvPr descr="Google Shape;478;p7" id="444" name="Google Shape;444;g11700bc5d3d_0_816"/>
            <p:cNvPicPr preferRelativeResize="0"/>
            <p:nvPr/>
          </p:nvPicPr>
          <p:blipFill rotWithShape="1">
            <a:blip r:embed="rId3">
              <a:alphaModFix/>
            </a:blip>
            <a:srcRect b="0" l="0" r="0" t="0"/>
            <a:stretch/>
          </p:blipFill>
          <p:spPr>
            <a:xfrm>
              <a:off x="819738" y="4310667"/>
              <a:ext cx="781988" cy="400139"/>
            </a:xfrm>
            <a:prstGeom prst="rect">
              <a:avLst/>
            </a:prstGeom>
            <a:noFill/>
            <a:ln cap="flat" cmpd="sng" w="9525">
              <a:solidFill>
                <a:schemeClr val="lt1"/>
              </a:solidFill>
              <a:prstDash val="solid"/>
              <a:round/>
              <a:headEnd len="sm" w="sm" type="none"/>
              <a:tailEnd len="sm" w="sm" type="none"/>
            </a:ln>
          </p:spPr>
        </p:pic>
      </p:grpSp>
      <p:grpSp>
        <p:nvGrpSpPr>
          <p:cNvPr id="445" name="Google Shape;445;g11700bc5d3d_0_816"/>
          <p:cNvGrpSpPr/>
          <p:nvPr/>
        </p:nvGrpSpPr>
        <p:grpSpPr>
          <a:xfrm>
            <a:off x="1317844" y="4065934"/>
            <a:ext cx="1110833" cy="755184"/>
            <a:chOff x="2261409" y="3747424"/>
            <a:chExt cx="1803300" cy="1193400"/>
          </a:xfrm>
        </p:grpSpPr>
        <p:sp>
          <p:nvSpPr>
            <p:cNvPr id="427" name="Google Shape;427;g11700bc5d3d_0_816"/>
            <p:cNvSpPr/>
            <p:nvPr/>
          </p:nvSpPr>
          <p:spPr>
            <a:xfrm>
              <a:off x="2261409" y="3747424"/>
              <a:ext cx="1803300" cy="11934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chemeClr val="dk1"/>
                </a:buClr>
                <a:buSzPts val="1500"/>
                <a:buFont typeface="Arial"/>
                <a:buNone/>
              </a:pPr>
              <a:r>
                <a:rPr lang="en-US" sz="1100">
                  <a:latin typeface="Roboto"/>
                  <a:ea typeface="Roboto"/>
                  <a:cs typeface="Roboto"/>
                  <a:sym typeface="Roboto"/>
                </a:rPr>
                <a:t>OpenColorIO</a:t>
              </a:r>
              <a:endParaRPr sz="1100">
                <a:latin typeface="Roboto"/>
                <a:ea typeface="Roboto"/>
                <a:cs typeface="Roboto"/>
                <a:sym typeface="Roboto"/>
              </a:endParaRPr>
            </a:p>
          </p:txBody>
        </p:sp>
        <p:pic>
          <p:nvPicPr>
            <p:cNvPr descr="Google Shape;480;p7" id="446" name="Google Shape;446;g11700bc5d3d_0_816"/>
            <p:cNvPicPr preferRelativeResize="0"/>
            <p:nvPr/>
          </p:nvPicPr>
          <p:blipFill rotWithShape="1">
            <a:blip r:embed="rId4">
              <a:alphaModFix/>
            </a:blip>
            <a:srcRect b="0" l="0" r="0" t="0"/>
            <a:stretch/>
          </p:blipFill>
          <p:spPr>
            <a:xfrm>
              <a:off x="2899332" y="4244224"/>
              <a:ext cx="527454" cy="536903"/>
            </a:xfrm>
            <a:prstGeom prst="rect">
              <a:avLst/>
            </a:prstGeom>
            <a:noFill/>
            <a:ln cap="flat" cmpd="sng" w="9525">
              <a:solidFill>
                <a:schemeClr val="lt1"/>
              </a:solidFill>
              <a:prstDash val="solid"/>
              <a:round/>
              <a:headEnd len="sm" w="sm" type="none"/>
              <a:tailEnd len="sm" w="sm" type="none"/>
            </a:ln>
          </p:spPr>
        </p:pic>
      </p:grpSp>
      <p:cxnSp>
        <p:nvCxnSpPr>
          <p:cNvPr id="447" name="Google Shape;447;g11700bc5d3d_0_816"/>
          <p:cNvCxnSpPr>
            <a:endCxn id="448" idx="0"/>
          </p:cNvCxnSpPr>
          <p:nvPr/>
        </p:nvCxnSpPr>
        <p:spPr>
          <a:xfrm flipH="1">
            <a:off x="5571586" y="3204902"/>
            <a:ext cx="17100" cy="906300"/>
          </a:xfrm>
          <a:prstGeom prst="straightConnector1">
            <a:avLst/>
          </a:prstGeom>
          <a:noFill/>
          <a:ln cap="flat" cmpd="sng" w="12700">
            <a:solidFill>
              <a:srgbClr val="B49823"/>
            </a:solidFill>
            <a:prstDash val="solid"/>
            <a:round/>
            <a:headEnd len="sm" w="sm" type="none"/>
            <a:tailEnd len="sm" w="sm" type="none"/>
          </a:ln>
        </p:spPr>
      </p:cxnSp>
      <p:grpSp>
        <p:nvGrpSpPr>
          <p:cNvPr id="449" name="Google Shape;449;g11700bc5d3d_0_816"/>
          <p:cNvGrpSpPr/>
          <p:nvPr/>
        </p:nvGrpSpPr>
        <p:grpSpPr>
          <a:xfrm>
            <a:off x="2550375" y="4066076"/>
            <a:ext cx="1110833" cy="755147"/>
            <a:chOff x="6166123" y="3747436"/>
            <a:chExt cx="1803300" cy="1233900"/>
          </a:xfrm>
        </p:grpSpPr>
        <p:sp>
          <p:nvSpPr>
            <p:cNvPr id="429" name="Google Shape;429;g11700bc5d3d_0_816"/>
            <p:cNvSpPr/>
            <p:nvPr/>
          </p:nvSpPr>
          <p:spPr>
            <a:xfrm>
              <a:off x="6166123" y="3747436"/>
              <a:ext cx="1803300" cy="12339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rPr lang="en-US" sz="1100">
                  <a:latin typeface="Roboto"/>
                  <a:ea typeface="Roboto"/>
                  <a:cs typeface="Roboto"/>
                  <a:sym typeface="Roboto"/>
                </a:rPr>
                <a:t>OpenCue</a:t>
              </a:r>
              <a:endParaRPr b="0" i="0" sz="1100" u="none" cap="none" strike="noStrike">
                <a:solidFill>
                  <a:srgbClr val="000000"/>
                </a:solidFill>
                <a:latin typeface="Roboto"/>
                <a:ea typeface="Roboto"/>
                <a:cs typeface="Roboto"/>
                <a:sym typeface="Roboto"/>
              </a:endParaRPr>
            </a:p>
          </p:txBody>
        </p:sp>
        <p:pic>
          <p:nvPicPr>
            <p:cNvPr descr="Google Shape;484;p7" id="450" name="Google Shape;450;g11700bc5d3d_0_816"/>
            <p:cNvPicPr preferRelativeResize="0"/>
            <p:nvPr/>
          </p:nvPicPr>
          <p:blipFill rotWithShape="1">
            <a:blip r:embed="rId5">
              <a:alphaModFix/>
            </a:blip>
            <a:srcRect b="0" l="0" r="0" t="0"/>
            <a:stretch/>
          </p:blipFill>
          <p:spPr>
            <a:xfrm>
              <a:off x="6765595" y="4211736"/>
              <a:ext cx="604301" cy="564716"/>
            </a:xfrm>
            <a:prstGeom prst="rect">
              <a:avLst/>
            </a:prstGeom>
            <a:noFill/>
            <a:ln cap="flat" cmpd="sng" w="9525">
              <a:solidFill>
                <a:schemeClr val="lt1"/>
              </a:solidFill>
              <a:prstDash val="solid"/>
              <a:round/>
              <a:headEnd len="sm" w="sm" type="none"/>
              <a:tailEnd len="sm" w="sm" type="none"/>
            </a:ln>
          </p:spPr>
        </p:pic>
      </p:grpSp>
      <p:grpSp>
        <p:nvGrpSpPr>
          <p:cNvPr id="451" name="Google Shape;451;g11700bc5d3d_0_816"/>
          <p:cNvGrpSpPr/>
          <p:nvPr/>
        </p:nvGrpSpPr>
        <p:grpSpPr>
          <a:xfrm>
            <a:off x="3782875" y="4066213"/>
            <a:ext cx="1110833" cy="755293"/>
            <a:chOff x="8118469" y="3737685"/>
            <a:chExt cx="1803300" cy="1244100"/>
          </a:xfrm>
        </p:grpSpPr>
        <p:sp>
          <p:nvSpPr>
            <p:cNvPr id="425" name="Google Shape;425;g11700bc5d3d_0_816"/>
            <p:cNvSpPr/>
            <p:nvPr/>
          </p:nvSpPr>
          <p:spPr>
            <a:xfrm>
              <a:off x="8118469" y="3737685"/>
              <a:ext cx="1803300" cy="12441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chemeClr val="dk1"/>
                </a:buClr>
                <a:buSzPts val="1500"/>
                <a:buFont typeface="Arial"/>
                <a:buNone/>
              </a:pPr>
              <a:r>
                <a:rPr lang="en-US" sz="1100">
                  <a:latin typeface="Roboto"/>
                  <a:ea typeface="Roboto"/>
                  <a:cs typeface="Roboto"/>
                  <a:sym typeface="Roboto"/>
                </a:rPr>
                <a:t>OpenTimelineIO</a:t>
              </a:r>
              <a:endParaRPr sz="1100">
                <a:latin typeface="Roboto"/>
                <a:ea typeface="Roboto"/>
                <a:cs typeface="Roboto"/>
                <a:sym typeface="Roboto"/>
              </a:endParaRPr>
            </a:p>
          </p:txBody>
        </p:sp>
        <p:pic>
          <p:nvPicPr>
            <p:cNvPr descr="Google Shape;487;p7" id="452" name="Google Shape;452;g11700bc5d3d_0_816"/>
            <p:cNvPicPr preferRelativeResize="0"/>
            <p:nvPr/>
          </p:nvPicPr>
          <p:blipFill rotWithShape="1">
            <a:blip r:embed="rId6">
              <a:alphaModFix/>
            </a:blip>
            <a:srcRect b="9926" l="0" r="0" t="0"/>
            <a:stretch/>
          </p:blipFill>
          <p:spPr>
            <a:xfrm>
              <a:off x="8698019" y="4195394"/>
              <a:ext cx="644201" cy="558328"/>
            </a:xfrm>
            <a:prstGeom prst="rect">
              <a:avLst/>
            </a:prstGeom>
            <a:noFill/>
            <a:ln cap="flat" cmpd="sng" w="9525">
              <a:solidFill>
                <a:schemeClr val="lt1"/>
              </a:solidFill>
              <a:prstDash val="solid"/>
              <a:round/>
              <a:headEnd len="sm" w="sm" type="none"/>
              <a:tailEnd len="sm" w="sm" type="none"/>
            </a:ln>
          </p:spPr>
        </p:pic>
      </p:grpSp>
      <p:grpSp>
        <p:nvGrpSpPr>
          <p:cNvPr id="453" name="Google Shape;453;g11700bc5d3d_0_816"/>
          <p:cNvGrpSpPr/>
          <p:nvPr/>
        </p:nvGrpSpPr>
        <p:grpSpPr>
          <a:xfrm>
            <a:off x="5015376" y="4066045"/>
            <a:ext cx="1110833" cy="755270"/>
            <a:chOff x="4213772" y="3747428"/>
            <a:chExt cx="1803300" cy="1233900"/>
          </a:xfrm>
        </p:grpSpPr>
        <p:sp>
          <p:nvSpPr>
            <p:cNvPr id="454" name="Google Shape;454;g11700bc5d3d_0_816"/>
            <p:cNvSpPr/>
            <p:nvPr/>
          </p:nvSpPr>
          <p:spPr>
            <a:xfrm>
              <a:off x="4213772" y="3747428"/>
              <a:ext cx="1803300" cy="12339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rPr lang="en-US" sz="1100">
                  <a:latin typeface="Roboto"/>
                  <a:ea typeface="Roboto"/>
                  <a:cs typeface="Roboto"/>
                  <a:sym typeface="Roboto"/>
                </a:rPr>
                <a:t>OpenEXR</a:t>
              </a:r>
              <a:endParaRPr b="0" i="0" sz="1100" u="none" cap="none" strike="noStrike">
                <a:solidFill>
                  <a:srgbClr val="000000"/>
                </a:solidFill>
                <a:latin typeface="Roboto"/>
                <a:ea typeface="Roboto"/>
                <a:cs typeface="Roboto"/>
                <a:sym typeface="Roboto"/>
              </a:endParaRPr>
            </a:p>
          </p:txBody>
        </p:sp>
        <p:pic>
          <p:nvPicPr>
            <p:cNvPr descr="Google Shape;493;p7" id="455" name="Google Shape;455;g11700bc5d3d_0_816"/>
            <p:cNvPicPr preferRelativeResize="0"/>
            <p:nvPr/>
          </p:nvPicPr>
          <p:blipFill rotWithShape="1">
            <a:blip r:embed="rId7">
              <a:alphaModFix/>
            </a:blip>
            <a:srcRect b="0" l="0" r="0" t="0"/>
            <a:stretch/>
          </p:blipFill>
          <p:spPr>
            <a:xfrm>
              <a:off x="4851695" y="4246343"/>
              <a:ext cx="527454" cy="480024"/>
            </a:xfrm>
            <a:prstGeom prst="rect">
              <a:avLst/>
            </a:prstGeom>
            <a:noFill/>
            <a:ln cap="flat" cmpd="sng" w="9525">
              <a:solidFill>
                <a:schemeClr val="lt1"/>
              </a:solidFill>
              <a:prstDash val="solid"/>
              <a:round/>
              <a:headEnd len="sm" w="sm" type="none"/>
              <a:tailEnd len="sm" w="sm" type="none"/>
            </a:ln>
          </p:spPr>
        </p:pic>
      </p:grpSp>
      <p:sp>
        <p:nvSpPr>
          <p:cNvPr id="456" name="Google Shape;456;g11700bc5d3d_0_816"/>
          <p:cNvSpPr/>
          <p:nvPr/>
        </p:nvSpPr>
        <p:spPr>
          <a:xfrm>
            <a:off x="6247877" y="4065933"/>
            <a:ext cx="1110900" cy="7551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8775">
            <a:noAutofit/>
          </a:bodyPr>
          <a:lstStyle/>
          <a:p>
            <a:pPr indent="0" lvl="0" marL="0" marR="0" rtl="0" algn="ctr">
              <a:lnSpc>
                <a:spcPct val="104761"/>
              </a:lnSpc>
              <a:spcBef>
                <a:spcPts val="0"/>
              </a:spcBef>
              <a:spcAft>
                <a:spcPts val="0"/>
              </a:spcAft>
              <a:buClr>
                <a:schemeClr val="dk1"/>
              </a:buClr>
              <a:buSzPts val="1500"/>
              <a:buFont typeface="Arial"/>
              <a:buNone/>
            </a:pPr>
            <a:r>
              <a:rPr lang="en-US" sz="900">
                <a:latin typeface="Roboto"/>
                <a:ea typeface="Roboto"/>
                <a:cs typeface="Roboto"/>
                <a:sym typeface="Roboto"/>
              </a:rPr>
              <a:t>Open Shading Language</a:t>
            </a:r>
            <a:endParaRPr sz="900">
              <a:latin typeface="Roboto"/>
              <a:ea typeface="Roboto"/>
              <a:cs typeface="Roboto"/>
              <a:sym typeface="Roboto"/>
            </a:endParaRPr>
          </a:p>
        </p:txBody>
      </p:sp>
      <p:grpSp>
        <p:nvGrpSpPr>
          <p:cNvPr id="457" name="Google Shape;457;g11700bc5d3d_0_816"/>
          <p:cNvGrpSpPr/>
          <p:nvPr/>
        </p:nvGrpSpPr>
        <p:grpSpPr>
          <a:xfrm>
            <a:off x="7480344" y="4065882"/>
            <a:ext cx="1110798" cy="755052"/>
            <a:chOff x="10505351" y="3922519"/>
            <a:chExt cx="1515000" cy="1045200"/>
          </a:xfrm>
        </p:grpSpPr>
        <p:sp>
          <p:nvSpPr>
            <p:cNvPr id="423" name="Google Shape;423;g11700bc5d3d_0_816"/>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8775">
              <a:noAutofit/>
            </a:bodyPr>
            <a:lstStyle/>
            <a:p>
              <a:pPr indent="0" lvl="0" marL="0" marR="0" rtl="0" algn="ctr">
                <a:lnSpc>
                  <a:spcPct val="104761"/>
                </a:lnSpc>
                <a:spcBef>
                  <a:spcPts val="0"/>
                </a:spcBef>
                <a:spcAft>
                  <a:spcPts val="0"/>
                </a:spcAft>
                <a:buClr>
                  <a:srgbClr val="000000"/>
                </a:buClr>
                <a:buSzPts val="1500"/>
                <a:buFont typeface="Roboto"/>
                <a:buNone/>
              </a:pPr>
              <a:r>
                <a:rPr lang="en-US" sz="1100">
                  <a:latin typeface="Roboto"/>
                  <a:ea typeface="Roboto"/>
                  <a:cs typeface="Roboto"/>
                  <a:sym typeface="Roboto"/>
                </a:rPr>
                <a:t>MaterialX</a:t>
              </a:r>
              <a:endParaRPr b="0" i="0" sz="1100" u="none" cap="none" strike="noStrike">
                <a:solidFill>
                  <a:srgbClr val="000000"/>
                </a:solidFill>
                <a:latin typeface="Roboto"/>
                <a:ea typeface="Roboto"/>
                <a:cs typeface="Roboto"/>
                <a:sym typeface="Roboto"/>
              </a:endParaRPr>
            </a:p>
          </p:txBody>
        </p:sp>
        <p:pic>
          <p:nvPicPr>
            <p:cNvPr descr="&lt;MaterialX Logo&gt;" id="458" name="Google Shape;458;g11700bc5d3d_0_816"/>
            <p:cNvPicPr preferRelativeResize="0"/>
            <p:nvPr/>
          </p:nvPicPr>
          <p:blipFill rotWithShape="1">
            <a:blip r:embed="rId8">
              <a:alphaModFix/>
            </a:blip>
            <a:srcRect b="0" l="0" r="0" t="0"/>
            <a:stretch/>
          </p:blipFill>
          <p:spPr>
            <a:xfrm>
              <a:off x="10948491" y="4299506"/>
              <a:ext cx="628852" cy="485114"/>
            </a:xfrm>
            <a:prstGeom prst="rect">
              <a:avLst/>
            </a:prstGeom>
            <a:noFill/>
            <a:ln cap="flat" cmpd="sng" w="9525">
              <a:solidFill>
                <a:schemeClr val="lt1"/>
              </a:solidFill>
              <a:prstDash val="solid"/>
              <a:round/>
              <a:headEnd len="sm" w="sm" type="none"/>
              <a:tailEnd len="sm" w="sm" type="none"/>
            </a:ln>
          </p:spPr>
        </p:pic>
      </p:grpSp>
      <p:pic>
        <p:nvPicPr>
          <p:cNvPr id="459" name="Google Shape;459;g11700bc5d3d_0_816"/>
          <p:cNvPicPr preferRelativeResize="0"/>
          <p:nvPr/>
        </p:nvPicPr>
        <p:blipFill rotWithShape="1">
          <a:blip r:embed="rId9">
            <a:alphaModFix/>
          </a:blip>
          <a:srcRect b="22021" l="0" r="0" t="0"/>
          <a:stretch/>
        </p:blipFill>
        <p:spPr>
          <a:xfrm>
            <a:off x="6428749" y="4418800"/>
            <a:ext cx="750567" cy="368767"/>
          </a:xfrm>
          <a:prstGeom prst="rect">
            <a:avLst/>
          </a:prstGeom>
          <a:noFill/>
          <a:ln cap="flat" cmpd="sng" w="9525">
            <a:solidFill>
              <a:schemeClr val="lt1"/>
            </a:solidFill>
            <a:prstDash val="solid"/>
            <a:round/>
            <a:headEnd len="sm" w="sm" type="none"/>
            <a:tailEnd len="sm" w="sm" type="none"/>
          </a:ln>
        </p:spPr>
      </p:pic>
      <p:sp>
        <p:nvSpPr>
          <p:cNvPr id="460" name="Google Shape;460;g11700bc5d3d_0_816"/>
          <p:cNvSpPr/>
          <p:nvPr/>
        </p:nvSpPr>
        <p:spPr>
          <a:xfrm>
            <a:off x="8712944" y="4065934"/>
            <a:ext cx="1031100" cy="7551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500"/>
              <a:buFont typeface="Roboto"/>
              <a:buNone/>
            </a:pPr>
            <a:r>
              <a:rPr lang="en-US" sz="1200">
                <a:latin typeface="Roboto"/>
                <a:ea typeface="Roboto"/>
                <a:cs typeface="Roboto"/>
                <a:sym typeface="Roboto"/>
              </a:rPr>
              <a:t>rawto</a:t>
            </a:r>
            <a:r>
              <a:rPr lang="en-US" sz="1200">
                <a:latin typeface="Roboto"/>
                <a:ea typeface="Roboto"/>
                <a:cs typeface="Roboto"/>
                <a:sym typeface="Roboto"/>
              </a:rPr>
              <a:t>ACES</a:t>
            </a:r>
            <a:endParaRPr sz="12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12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1200">
              <a:latin typeface="Roboto"/>
              <a:ea typeface="Roboto"/>
              <a:cs typeface="Roboto"/>
              <a:sym typeface="Roboto"/>
            </a:endParaRPr>
          </a:p>
        </p:txBody>
      </p:sp>
      <p:sp>
        <p:nvSpPr>
          <p:cNvPr id="433" name="Google Shape;433;g11700bc5d3d_0_816"/>
          <p:cNvSpPr/>
          <p:nvPr/>
        </p:nvSpPr>
        <p:spPr>
          <a:xfrm>
            <a:off x="9865877" y="4065934"/>
            <a:ext cx="1031100" cy="7551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8775">
            <a:noAutofit/>
          </a:bodyPr>
          <a:lstStyle/>
          <a:p>
            <a:pPr indent="0" lvl="0" marL="0" marR="0" rtl="0" algn="ctr">
              <a:lnSpc>
                <a:spcPct val="140000"/>
              </a:lnSpc>
              <a:spcBef>
                <a:spcPts val="0"/>
              </a:spcBef>
              <a:spcAft>
                <a:spcPts val="0"/>
              </a:spcAft>
              <a:buClr>
                <a:srgbClr val="000000"/>
              </a:buClr>
              <a:buSzPts val="1500"/>
              <a:buFont typeface="Roboto"/>
              <a:buNone/>
            </a:pPr>
            <a:r>
              <a:rPr lang="en-US" sz="1000">
                <a:latin typeface="Roboto"/>
                <a:ea typeface="Roboto"/>
                <a:cs typeface="Roboto"/>
                <a:sym typeface="Roboto"/>
              </a:rPr>
              <a:t> </a:t>
            </a:r>
            <a:r>
              <a:rPr lang="en-US" sz="900">
                <a:latin typeface="Roboto"/>
                <a:ea typeface="Roboto"/>
                <a:cs typeface="Roboto"/>
                <a:sym typeface="Roboto"/>
              </a:rPr>
              <a:t>Digital Production</a:t>
            </a:r>
            <a:endParaRPr sz="9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8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8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2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rPr lang="en-US" sz="900">
                <a:latin typeface="Roboto"/>
                <a:ea typeface="Roboto"/>
                <a:cs typeface="Roboto"/>
                <a:sym typeface="Roboto"/>
              </a:rPr>
              <a:t> Example Library </a:t>
            </a:r>
            <a:endParaRPr b="0" i="0" sz="900" u="none" cap="none" strike="noStrike">
              <a:solidFill>
                <a:srgbClr val="000000"/>
              </a:solidFill>
              <a:latin typeface="Roboto"/>
              <a:ea typeface="Roboto"/>
              <a:cs typeface="Roboto"/>
              <a:sym typeface="Roboto"/>
            </a:endParaRPr>
          </a:p>
        </p:txBody>
      </p:sp>
      <p:pic>
        <p:nvPicPr>
          <p:cNvPr id="461" name="Google Shape;461;g11700bc5d3d_0_816"/>
          <p:cNvPicPr preferRelativeResize="0"/>
          <p:nvPr/>
        </p:nvPicPr>
        <p:blipFill rotWithShape="1">
          <a:blip r:embed="rId10">
            <a:alphaModFix/>
          </a:blip>
          <a:srcRect b="8223" l="13965" r="14159" t="0"/>
          <a:stretch/>
        </p:blipFill>
        <p:spPr>
          <a:xfrm>
            <a:off x="10111680" y="4235017"/>
            <a:ext cx="539500" cy="368767"/>
          </a:xfrm>
          <a:prstGeom prst="rect">
            <a:avLst/>
          </a:prstGeom>
          <a:noFill/>
          <a:ln>
            <a:noFill/>
          </a:ln>
        </p:spPr>
      </p:pic>
      <p:sp>
        <p:nvSpPr>
          <p:cNvPr id="462" name="Google Shape;462;g11700bc5d3d_0_816"/>
          <p:cNvSpPr txBox="1"/>
          <p:nvPr>
            <p:ph type="title"/>
          </p:nvPr>
        </p:nvSpPr>
        <p:spPr>
          <a:xfrm>
            <a:off x="2121150" y="0"/>
            <a:ext cx="7949700" cy="1106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Structure</a:t>
            </a:r>
            <a:endParaRPr/>
          </a:p>
        </p:txBody>
      </p:sp>
      <p:grpSp>
        <p:nvGrpSpPr>
          <p:cNvPr id="463" name="Google Shape;463;g11700bc5d3d_0_816"/>
          <p:cNvGrpSpPr/>
          <p:nvPr/>
        </p:nvGrpSpPr>
        <p:grpSpPr>
          <a:xfrm>
            <a:off x="8780591" y="2228668"/>
            <a:ext cx="2980500" cy="661500"/>
            <a:chOff x="-1" y="-1"/>
            <a:chExt cx="2980500" cy="661500"/>
          </a:xfrm>
        </p:grpSpPr>
        <p:sp>
          <p:nvSpPr>
            <p:cNvPr id="464" name="Google Shape;464;g11700bc5d3d_0_816"/>
            <p:cNvSpPr/>
            <p:nvPr/>
          </p:nvSpPr>
          <p:spPr>
            <a:xfrm>
              <a:off x="-1" y="-1"/>
              <a:ext cx="2980500" cy="661500"/>
            </a:xfrm>
            <a:prstGeom prst="rect">
              <a:avLst/>
            </a:prstGeom>
            <a:no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500"/>
                <a:buFont typeface="Roboto"/>
                <a:buNone/>
              </a:pPr>
              <a:r>
                <a:t/>
              </a:r>
              <a:endParaRPr b="0" i="0" sz="1500" u="none" cap="none" strike="noStrike">
                <a:solidFill>
                  <a:srgbClr val="7F7F7F"/>
                </a:solidFill>
                <a:latin typeface="Roboto"/>
                <a:ea typeface="Roboto"/>
                <a:cs typeface="Roboto"/>
                <a:sym typeface="Roboto"/>
              </a:endParaRPr>
            </a:p>
          </p:txBody>
        </p:sp>
        <p:sp>
          <p:nvSpPr>
            <p:cNvPr id="465" name="Google Shape;465;g11700bc5d3d_0_816"/>
            <p:cNvSpPr txBox="1"/>
            <p:nvPr/>
          </p:nvSpPr>
          <p:spPr>
            <a:xfrm>
              <a:off x="58399" y="132343"/>
              <a:ext cx="2863800" cy="4002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7F7F7F"/>
                </a:buClr>
                <a:buSzPts val="2000"/>
                <a:buFont typeface="Roboto"/>
                <a:buNone/>
              </a:pPr>
              <a:r>
                <a:rPr b="0" i="0" lang="en-US" sz="2000" u="none" cap="none" strike="noStrike">
                  <a:solidFill>
                    <a:srgbClr val="7F7F7F"/>
                  </a:solidFill>
                  <a:latin typeface="Roboto"/>
                  <a:ea typeface="Roboto"/>
                  <a:cs typeface="Roboto"/>
                  <a:sym typeface="Roboto"/>
                </a:rPr>
                <a:t>Outreach Committee</a:t>
              </a:r>
              <a:endParaRPr b="0" i="0" sz="1500" u="none" cap="none" strike="noStrike">
                <a:solidFill>
                  <a:srgbClr val="000000"/>
                </a:solidFill>
                <a:latin typeface="Arial"/>
                <a:ea typeface="Arial"/>
                <a:cs typeface="Arial"/>
                <a:sym typeface="Arial"/>
              </a:endParaRPr>
            </a:p>
          </p:txBody>
        </p:sp>
      </p:grpSp>
      <p:sp>
        <p:nvSpPr>
          <p:cNvPr id="466" name="Google Shape;466;g11700bc5d3d_0_816"/>
          <p:cNvSpPr/>
          <p:nvPr/>
        </p:nvSpPr>
        <p:spPr>
          <a:xfrm>
            <a:off x="11018744" y="4065933"/>
            <a:ext cx="1031100" cy="7551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rgbClr val="000000"/>
              </a:buClr>
              <a:buSzPts val="1500"/>
              <a:buFont typeface="Roboto"/>
              <a:buNone/>
            </a:pPr>
            <a:r>
              <a:t/>
            </a:r>
            <a:endParaRPr b="0" i="0" sz="1100" u="none" cap="none" strike="noStrike">
              <a:solidFill>
                <a:srgbClr val="000000"/>
              </a:solidFill>
              <a:latin typeface="Roboto"/>
              <a:ea typeface="Roboto"/>
              <a:cs typeface="Roboto"/>
              <a:sym typeface="Roboto"/>
            </a:endParaRPr>
          </a:p>
        </p:txBody>
      </p:sp>
      <p:cxnSp>
        <p:nvCxnSpPr>
          <p:cNvPr id="467" name="Google Shape;467;g11700bc5d3d_0_816"/>
          <p:cNvCxnSpPr/>
          <p:nvPr/>
        </p:nvCxnSpPr>
        <p:spPr>
          <a:xfrm>
            <a:off x="8572500" y="3004833"/>
            <a:ext cx="3036300" cy="1076100"/>
          </a:xfrm>
          <a:prstGeom prst="straightConnector1">
            <a:avLst/>
          </a:prstGeom>
          <a:noFill/>
          <a:ln cap="flat" cmpd="sng" w="12700">
            <a:solidFill>
              <a:srgbClr val="B49823"/>
            </a:solidFill>
            <a:prstDash val="solid"/>
            <a:round/>
            <a:headEnd len="sm" w="sm" type="none"/>
            <a:tailEnd len="sm" w="sm" type="none"/>
          </a:ln>
        </p:spPr>
      </p:cxnSp>
      <p:grpSp>
        <p:nvGrpSpPr>
          <p:cNvPr id="468" name="Google Shape;468;g11700bc5d3d_0_816"/>
          <p:cNvGrpSpPr/>
          <p:nvPr/>
        </p:nvGrpSpPr>
        <p:grpSpPr>
          <a:xfrm>
            <a:off x="86099" y="4821333"/>
            <a:ext cx="11965291" cy="926114"/>
            <a:chOff x="-85062" y="-1089444"/>
            <a:chExt cx="11465400" cy="1380817"/>
          </a:xfrm>
        </p:grpSpPr>
        <p:sp>
          <p:nvSpPr>
            <p:cNvPr id="469" name="Google Shape;469;g11700bc5d3d_0_816"/>
            <p:cNvSpPr txBox="1"/>
            <p:nvPr/>
          </p:nvSpPr>
          <p:spPr>
            <a:xfrm>
              <a:off x="-85062" y="-397127"/>
              <a:ext cx="11465400" cy="688500"/>
            </a:xfrm>
            <a:prstGeom prst="rect">
              <a:avLst/>
            </a:prstGeom>
            <a:solidFill>
              <a:srgbClr val="B49823"/>
            </a:solidFill>
            <a:ln cap="flat" cmpd="sng" w="9525">
              <a:solidFill>
                <a:srgbClr val="B49823"/>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FFFFFF"/>
                </a:buClr>
                <a:buSzPts val="2400"/>
                <a:buFont typeface="Roboto"/>
                <a:buNone/>
              </a:pPr>
              <a:r>
                <a:rPr b="0" i="0" lang="en-US" sz="2400" u="none" cap="none" strike="noStrike">
                  <a:solidFill>
                    <a:srgbClr val="FFFFFF"/>
                  </a:solidFill>
                  <a:latin typeface="Roboto"/>
                  <a:ea typeface="Roboto"/>
                  <a:cs typeface="Roboto"/>
                  <a:sym typeface="Roboto"/>
                </a:rPr>
                <a:t>Continuous Integration platform</a:t>
              </a:r>
              <a:endParaRPr b="0" i="0" sz="1500" u="none" cap="none" strike="noStrike">
                <a:solidFill>
                  <a:srgbClr val="000000"/>
                </a:solidFill>
                <a:latin typeface="Arial"/>
                <a:ea typeface="Arial"/>
                <a:cs typeface="Arial"/>
                <a:sym typeface="Arial"/>
              </a:endParaRPr>
            </a:p>
          </p:txBody>
        </p:sp>
        <p:cxnSp>
          <p:nvCxnSpPr>
            <p:cNvPr id="470" name="Google Shape;470;g11700bc5d3d_0_816"/>
            <p:cNvCxnSpPr/>
            <p:nvPr/>
          </p:nvCxnSpPr>
          <p:spPr>
            <a:xfrm>
              <a:off x="443811" y="-1089444"/>
              <a:ext cx="6600" cy="792900"/>
            </a:xfrm>
            <a:prstGeom prst="straightConnector1">
              <a:avLst/>
            </a:prstGeom>
            <a:noFill/>
            <a:ln cap="flat" cmpd="sng" w="12700">
              <a:solidFill>
                <a:srgbClr val="B49823"/>
              </a:solidFill>
              <a:prstDash val="solid"/>
              <a:round/>
              <a:headEnd len="sm" w="sm" type="none"/>
              <a:tailEnd len="sm" w="sm" type="none"/>
            </a:ln>
          </p:spPr>
        </p:cxnSp>
      </p:grpSp>
      <p:cxnSp>
        <p:nvCxnSpPr>
          <p:cNvPr id="471" name="Google Shape;471;g11700bc5d3d_0_816"/>
          <p:cNvCxnSpPr/>
          <p:nvPr/>
        </p:nvCxnSpPr>
        <p:spPr>
          <a:xfrm>
            <a:off x="1870619" y="4821451"/>
            <a:ext cx="6900" cy="531600"/>
          </a:xfrm>
          <a:prstGeom prst="straightConnector1">
            <a:avLst/>
          </a:prstGeom>
          <a:noFill/>
          <a:ln cap="flat" cmpd="sng" w="12700">
            <a:solidFill>
              <a:srgbClr val="B49823"/>
            </a:solidFill>
            <a:prstDash val="solid"/>
            <a:round/>
            <a:headEnd len="sm" w="sm" type="none"/>
            <a:tailEnd len="sm" w="sm" type="none"/>
          </a:ln>
        </p:spPr>
      </p:cxnSp>
      <p:cxnSp>
        <p:nvCxnSpPr>
          <p:cNvPr id="472" name="Google Shape;472;g11700bc5d3d_0_816"/>
          <p:cNvCxnSpPr/>
          <p:nvPr/>
        </p:nvCxnSpPr>
        <p:spPr>
          <a:xfrm>
            <a:off x="3103119" y="4821451"/>
            <a:ext cx="6900" cy="531600"/>
          </a:xfrm>
          <a:prstGeom prst="straightConnector1">
            <a:avLst/>
          </a:prstGeom>
          <a:noFill/>
          <a:ln cap="flat" cmpd="sng" w="12700">
            <a:solidFill>
              <a:srgbClr val="B49823"/>
            </a:solidFill>
            <a:prstDash val="solid"/>
            <a:round/>
            <a:headEnd len="sm" w="sm" type="none"/>
            <a:tailEnd len="sm" w="sm" type="none"/>
          </a:ln>
        </p:spPr>
      </p:cxnSp>
      <p:cxnSp>
        <p:nvCxnSpPr>
          <p:cNvPr id="473" name="Google Shape;473;g11700bc5d3d_0_816"/>
          <p:cNvCxnSpPr/>
          <p:nvPr/>
        </p:nvCxnSpPr>
        <p:spPr>
          <a:xfrm>
            <a:off x="4335653" y="4821451"/>
            <a:ext cx="6900" cy="531600"/>
          </a:xfrm>
          <a:prstGeom prst="straightConnector1">
            <a:avLst/>
          </a:prstGeom>
          <a:noFill/>
          <a:ln cap="flat" cmpd="sng" w="12700">
            <a:solidFill>
              <a:srgbClr val="B49823"/>
            </a:solidFill>
            <a:prstDash val="solid"/>
            <a:round/>
            <a:headEnd len="sm" w="sm" type="none"/>
            <a:tailEnd len="sm" w="sm" type="none"/>
          </a:ln>
        </p:spPr>
      </p:cxnSp>
      <p:cxnSp>
        <p:nvCxnSpPr>
          <p:cNvPr id="474" name="Google Shape;474;g11700bc5d3d_0_816"/>
          <p:cNvCxnSpPr/>
          <p:nvPr/>
        </p:nvCxnSpPr>
        <p:spPr>
          <a:xfrm>
            <a:off x="5568203" y="4821451"/>
            <a:ext cx="6900" cy="531600"/>
          </a:xfrm>
          <a:prstGeom prst="straightConnector1">
            <a:avLst/>
          </a:prstGeom>
          <a:noFill/>
          <a:ln cap="flat" cmpd="sng" w="12700">
            <a:solidFill>
              <a:srgbClr val="B49823"/>
            </a:solidFill>
            <a:prstDash val="solid"/>
            <a:round/>
            <a:headEnd len="sm" w="sm" type="none"/>
            <a:tailEnd len="sm" w="sm" type="none"/>
          </a:ln>
        </p:spPr>
      </p:cxnSp>
      <p:cxnSp>
        <p:nvCxnSpPr>
          <p:cNvPr id="475" name="Google Shape;475;g11700bc5d3d_0_816"/>
          <p:cNvCxnSpPr/>
          <p:nvPr/>
        </p:nvCxnSpPr>
        <p:spPr>
          <a:xfrm>
            <a:off x="6800636" y="4821451"/>
            <a:ext cx="6900" cy="531600"/>
          </a:xfrm>
          <a:prstGeom prst="straightConnector1">
            <a:avLst/>
          </a:prstGeom>
          <a:noFill/>
          <a:ln cap="flat" cmpd="sng" w="12700">
            <a:solidFill>
              <a:srgbClr val="B49823"/>
            </a:solidFill>
            <a:prstDash val="solid"/>
            <a:round/>
            <a:headEnd len="sm" w="sm" type="none"/>
            <a:tailEnd len="sm" w="sm" type="none"/>
          </a:ln>
        </p:spPr>
      </p:cxnSp>
      <p:cxnSp>
        <p:nvCxnSpPr>
          <p:cNvPr id="476" name="Google Shape;476;g11700bc5d3d_0_816"/>
          <p:cNvCxnSpPr/>
          <p:nvPr/>
        </p:nvCxnSpPr>
        <p:spPr>
          <a:xfrm>
            <a:off x="8033169" y="4821451"/>
            <a:ext cx="6900" cy="531600"/>
          </a:xfrm>
          <a:prstGeom prst="straightConnector1">
            <a:avLst/>
          </a:prstGeom>
          <a:noFill/>
          <a:ln cap="flat" cmpd="sng" w="12700">
            <a:solidFill>
              <a:srgbClr val="B49823"/>
            </a:solidFill>
            <a:prstDash val="solid"/>
            <a:round/>
            <a:headEnd len="sm" w="sm" type="none"/>
            <a:tailEnd len="sm" w="sm" type="none"/>
          </a:ln>
        </p:spPr>
      </p:cxnSp>
      <p:cxnSp>
        <p:nvCxnSpPr>
          <p:cNvPr id="477" name="Google Shape;477;g11700bc5d3d_0_816"/>
          <p:cNvCxnSpPr/>
          <p:nvPr/>
        </p:nvCxnSpPr>
        <p:spPr>
          <a:xfrm>
            <a:off x="9225919" y="4833684"/>
            <a:ext cx="6900" cy="531600"/>
          </a:xfrm>
          <a:prstGeom prst="straightConnector1">
            <a:avLst/>
          </a:prstGeom>
          <a:noFill/>
          <a:ln cap="flat" cmpd="sng" w="12700">
            <a:solidFill>
              <a:srgbClr val="B49823"/>
            </a:solidFill>
            <a:prstDash val="solid"/>
            <a:round/>
            <a:headEnd len="sm" w="sm" type="none"/>
            <a:tailEnd len="sm" w="sm" type="none"/>
          </a:ln>
        </p:spPr>
      </p:cxnSp>
      <p:cxnSp>
        <p:nvCxnSpPr>
          <p:cNvPr id="478" name="Google Shape;478;g11700bc5d3d_0_816"/>
          <p:cNvCxnSpPr/>
          <p:nvPr/>
        </p:nvCxnSpPr>
        <p:spPr>
          <a:xfrm>
            <a:off x="10378819" y="4821451"/>
            <a:ext cx="6900" cy="531600"/>
          </a:xfrm>
          <a:prstGeom prst="straightConnector1">
            <a:avLst/>
          </a:prstGeom>
          <a:noFill/>
          <a:ln cap="flat" cmpd="sng" w="12700">
            <a:solidFill>
              <a:srgbClr val="B49823"/>
            </a:solidFill>
            <a:prstDash val="solid"/>
            <a:round/>
            <a:headEnd len="sm" w="sm" type="none"/>
            <a:tailEnd len="sm" w="sm" type="none"/>
          </a:ln>
        </p:spPr>
      </p:cxnSp>
      <p:cxnSp>
        <p:nvCxnSpPr>
          <p:cNvPr id="479" name="Google Shape;479;g11700bc5d3d_0_816"/>
          <p:cNvCxnSpPr/>
          <p:nvPr/>
        </p:nvCxnSpPr>
        <p:spPr>
          <a:xfrm>
            <a:off x="11531736" y="4833684"/>
            <a:ext cx="6900" cy="531600"/>
          </a:xfrm>
          <a:prstGeom prst="straightConnector1">
            <a:avLst/>
          </a:prstGeom>
          <a:noFill/>
          <a:ln cap="flat" cmpd="sng" w="12700">
            <a:solidFill>
              <a:srgbClr val="B49823"/>
            </a:solidFill>
            <a:prstDash val="solid"/>
            <a:round/>
            <a:headEnd len="sm" w="sm" type="none"/>
            <a:tailEnd len="sm" w="sm" type="none"/>
          </a:ln>
        </p:spPr>
      </p:cxnSp>
      <p:pic>
        <p:nvPicPr>
          <p:cNvPr id="480" name="Google Shape;480;g11700bc5d3d_0_816"/>
          <p:cNvPicPr preferRelativeResize="0"/>
          <p:nvPr/>
        </p:nvPicPr>
        <p:blipFill rotWithShape="1">
          <a:blip r:embed="rId11">
            <a:alphaModFix/>
          </a:blip>
          <a:srcRect b="0" l="0" r="0" t="0"/>
          <a:stretch/>
        </p:blipFill>
        <p:spPr>
          <a:xfrm>
            <a:off x="11277674" y="4181377"/>
            <a:ext cx="539501" cy="539501"/>
          </a:xfrm>
          <a:prstGeom prst="rect">
            <a:avLst/>
          </a:prstGeom>
          <a:noFill/>
          <a:ln>
            <a:noFill/>
          </a:ln>
        </p:spPr>
      </p:pic>
      <p:pic>
        <p:nvPicPr>
          <p:cNvPr id="481" name="Google Shape;481;g11700bc5d3d_0_816"/>
          <p:cNvPicPr preferRelativeResize="0"/>
          <p:nvPr/>
        </p:nvPicPr>
        <p:blipFill>
          <a:blip r:embed="rId12">
            <a:alphaModFix/>
          </a:blip>
          <a:stretch>
            <a:fillRect/>
          </a:stretch>
        </p:blipFill>
        <p:spPr>
          <a:xfrm>
            <a:off x="8712965" y="4418800"/>
            <a:ext cx="1031099" cy="2943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487" name="Google Shape;487;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488" name="Google Shape;488;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489" name="Google Shape;489;p17"/>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Diversity &amp; Inclusion</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17e4d82ba8_0_0"/>
          <p:cNvSpPr txBox="1"/>
          <p:nvPr>
            <p:ph idx="4294967295" type="body"/>
          </p:nvPr>
        </p:nvSpPr>
        <p:spPr>
          <a:xfrm>
            <a:off x="8637625" y="1604775"/>
            <a:ext cx="2964600" cy="4479000"/>
          </a:xfrm>
          <a:prstGeom prst="rect">
            <a:avLst/>
          </a:prstGeom>
          <a:noFill/>
          <a:ln>
            <a:noFill/>
          </a:ln>
        </p:spPr>
        <p:txBody>
          <a:bodyPr anchorCtr="0" anchor="t" bIns="45700" lIns="91425" spcFirstLastPara="1" rIns="91425" wrap="square" tIns="45700">
            <a:noAutofit/>
          </a:bodyPr>
          <a:lstStyle/>
          <a:p>
            <a:pPr indent="0" lvl="0" marL="0" rtl="0" algn="l">
              <a:spcBef>
                <a:spcPts val="1100"/>
              </a:spcBef>
              <a:spcAft>
                <a:spcPts val="0"/>
              </a:spcAft>
              <a:buNone/>
            </a:pPr>
            <a:r>
              <a:rPr b="1" lang="en-US" sz="1600" u="sng">
                <a:solidFill>
                  <a:srgbClr val="0000FF"/>
                </a:solidFill>
                <a:latin typeface="Calibri"/>
                <a:ea typeface="Calibri"/>
                <a:cs typeface="Calibri"/>
                <a:sym typeface="Calibri"/>
                <a:hlinkClick r:id="rId3">
                  <a:extLst>
                    <a:ext uri="{A12FA001-AC4F-418D-AE19-62706E023703}">
                      <ahyp:hlinkClr val="tx"/>
                    </a:ext>
                  </a:extLst>
                </a:hlinkClick>
              </a:rPr>
              <a:t>https://l.aswf.io/</a:t>
            </a:r>
            <a:r>
              <a:rPr b="1" lang="en-US" sz="1600">
                <a:solidFill>
                  <a:srgbClr val="2EB6CF"/>
                </a:solidFill>
                <a:latin typeface="Calibri"/>
                <a:ea typeface="Calibri"/>
                <a:cs typeface="Calibri"/>
                <a:sym typeface="Calibri"/>
              </a:rPr>
              <a:t> </a:t>
            </a:r>
            <a:endParaRPr b="1" sz="1600">
              <a:solidFill>
                <a:srgbClr val="2EB6CF"/>
              </a:solidFill>
              <a:latin typeface="Calibri"/>
              <a:ea typeface="Calibri"/>
              <a:cs typeface="Calibri"/>
              <a:sym typeface="Calibri"/>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Public list of open source projects in the animation and VFX industry </a:t>
            </a:r>
            <a:endParaRPr sz="2000">
              <a:solidFill>
                <a:srgbClr val="595959"/>
              </a:solidFill>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Updates can be submitted via GitHub</a:t>
            </a:r>
            <a:endParaRPr sz="2000">
              <a:solidFill>
                <a:srgbClr val="595959"/>
              </a:solidFill>
            </a:endParaRPr>
          </a:p>
          <a:p>
            <a:pPr indent="-279400" lvl="0" marL="520700" rtl="0" algn="l">
              <a:lnSpc>
                <a:spcPct val="100000"/>
              </a:lnSpc>
              <a:spcBef>
                <a:spcPts val="0"/>
              </a:spcBef>
              <a:spcAft>
                <a:spcPts val="0"/>
              </a:spcAft>
              <a:buSzPts val="1600"/>
              <a:buFont typeface="Arial"/>
              <a:buNone/>
            </a:pPr>
            <a:r>
              <a:t/>
            </a:r>
            <a:endParaRPr sz="2000">
              <a:solidFill>
                <a:srgbClr val="595959"/>
              </a:solidFill>
            </a:endParaRPr>
          </a:p>
          <a:p>
            <a:pPr indent="-381000" lvl="0" marL="520700" rtl="0" algn="l">
              <a:lnSpc>
                <a:spcPct val="100000"/>
              </a:lnSpc>
              <a:spcBef>
                <a:spcPts val="0"/>
              </a:spcBef>
              <a:spcAft>
                <a:spcPts val="0"/>
              </a:spcAft>
              <a:buClr>
                <a:srgbClr val="B49823"/>
              </a:buClr>
              <a:buSzPts val="1600"/>
              <a:buFont typeface="Arial"/>
              <a:buChar char="•"/>
            </a:pPr>
            <a:r>
              <a:rPr lang="en-US" sz="2000">
                <a:solidFill>
                  <a:srgbClr val="595959"/>
                </a:solidFill>
              </a:rPr>
              <a:t>Goal is to have all active, open source projects in animation and VFX industries represented.</a:t>
            </a:r>
            <a:endParaRPr sz="2000">
              <a:solidFill>
                <a:srgbClr val="595959"/>
              </a:solidFill>
            </a:endParaRPr>
          </a:p>
        </p:txBody>
      </p:sp>
      <p:pic>
        <p:nvPicPr>
          <p:cNvPr id="495" name="Google Shape;495;g117e4d82ba8_0_0">
            <a:hlinkClick r:id="rId4"/>
          </p:cNvPr>
          <p:cNvPicPr preferRelativeResize="0"/>
          <p:nvPr/>
        </p:nvPicPr>
        <p:blipFill rotWithShape="1">
          <a:blip r:embed="rId5">
            <a:alphaModFix/>
          </a:blip>
          <a:srcRect b="0" l="0" r="0" t="6699"/>
          <a:stretch/>
        </p:blipFill>
        <p:spPr>
          <a:xfrm>
            <a:off x="269050" y="1898924"/>
            <a:ext cx="8261274" cy="4554001"/>
          </a:xfrm>
          <a:prstGeom prst="rect">
            <a:avLst/>
          </a:prstGeom>
          <a:noFill/>
          <a:ln>
            <a:noFill/>
          </a:ln>
        </p:spPr>
      </p:pic>
      <p:sp>
        <p:nvSpPr>
          <p:cNvPr id="496" name="Google Shape;496;g117e4d82ba8_0_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ASWF Landscape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117e4d82ba8_0_6"/>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latin typeface="Calibri"/>
                <a:ea typeface="Calibri"/>
                <a:cs typeface="Calibri"/>
                <a:sym typeface="Calibri"/>
              </a:rPr>
              <a:t>Our Projects</a:t>
            </a:r>
            <a:endParaRPr sz="3200">
              <a:latin typeface="Calibri"/>
              <a:ea typeface="Calibri"/>
              <a:cs typeface="Calibri"/>
              <a:sym typeface="Calibri"/>
            </a:endParaRPr>
          </a:p>
        </p:txBody>
      </p:sp>
      <p:sp>
        <p:nvSpPr>
          <p:cNvPr id="502" name="Google Shape;502;g117e4d82ba8_0_6"/>
          <p:cNvSpPr txBox="1"/>
          <p:nvPr/>
        </p:nvSpPr>
        <p:spPr>
          <a:xfrm>
            <a:off x="174900" y="2973821"/>
            <a:ext cx="2246100" cy="2166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Dreamworks Animation</a:t>
            </a:r>
            <a:endParaRPr b="0" i="0" sz="1100" u="none" cap="none" strike="noStrike">
              <a:solidFill>
                <a:srgbClr val="000000"/>
              </a:solidFill>
              <a:latin typeface="Arial"/>
              <a:ea typeface="Arial"/>
              <a:cs typeface="Arial"/>
              <a:sym typeface="Arial"/>
            </a:endParaRPr>
          </a:p>
        </p:txBody>
      </p:sp>
      <p:sp>
        <p:nvSpPr>
          <p:cNvPr id="503" name="Google Shape;503;g117e4d82ba8_0_6"/>
          <p:cNvSpPr txBox="1"/>
          <p:nvPr/>
        </p:nvSpPr>
        <p:spPr>
          <a:xfrm>
            <a:off x="2551040" y="2973821"/>
            <a:ext cx="2565900" cy="2166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sp>
        <p:nvSpPr>
          <p:cNvPr id="504" name="Google Shape;504;g117e4d82ba8_0_6"/>
          <p:cNvSpPr txBox="1"/>
          <p:nvPr/>
        </p:nvSpPr>
        <p:spPr>
          <a:xfrm>
            <a:off x="5003735" y="2973821"/>
            <a:ext cx="2863800" cy="3738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 </a:t>
            </a:r>
            <a:r>
              <a:rPr b="0" i="0" lang="en-US" sz="1300" u="none" cap="none" strike="noStrike">
                <a:solidFill>
                  <a:srgbClr val="7F7F7F"/>
                </a:solidFill>
                <a:latin typeface="Arial"/>
                <a:ea typeface="Arial"/>
                <a:cs typeface="Arial"/>
                <a:sym typeface="Arial"/>
              </a:rPr>
              <a:t>Google Cloud </a:t>
            </a:r>
            <a:r>
              <a:rPr b="0" i="0" lang="en-US" sz="900" u="none" cap="none" strike="noStrike">
                <a:solidFill>
                  <a:srgbClr val="D9D9D9"/>
                </a:solidFill>
                <a:latin typeface="Arial"/>
                <a:ea typeface="Arial"/>
                <a:cs typeface="Arial"/>
                <a:sym typeface="Arial"/>
              </a:rPr>
              <a:t>and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sp>
        <p:nvSpPr>
          <p:cNvPr id="505" name="Google Shape;505;g117e4d82ba8_0_6"/>
          <p:cNvSpPr txBox="1"/>
          <p:nvPr/>
        </p:nvSpPr>
        <p:spPr>
          <a:xfrm>
            <a:off x="2583890" y="5652750"/>
            <a:ext cx="2500200" cy="2166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Pixar Animation Studios</a:t>
            </a:r>
            <a:endParaRPr b="0" i="0" sz="1300" u="none" cap="none" strike="noStrike">
              <a:solidFill>
                <a:srgbClr val="000000"/>
              </a:solidFill>
              <a:latin typeface="Arial"/>
              <a:ea typeface="Arial"/>
              <a:cs typeface="Arial"/>
              <a:sym typeface="Arial"/>
            </a:endParaRPr>
          </a:p>
        </p:txBody>
      </p:sp>
      <p:sp>
        <p:nvSpPr>
          <p:cNvPr id="506" name="Google Shape;506;g117e4d82ba8_0_6"/>
          <p:cNvSpPr txBox="1"/>
          <p:nvPr/>
        </p:nvSpPr>
        <p:spPr>
          <a:xfrm>
            <a:off x="626550" y="5652750"/>
            <a:ext cx="1342800" cy="2166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Lucasfilm</a:t>
            </a:r>
            <a:endParaRPr b="0" i="0" sz="1300" u="none" cap="none" strike="noStrike">
              <a:solidFill>
                <a:srgbClr val="000000"/>
              </a:solidFill>
              <a:latin typeface="Arial"/>
              <a:ea typeface="Arial"/>
              <a:cs typeface="Arial"/>
              <a:sym typeface="Arial"/>
            </a:endParaRPr>
          </a:p>
        </p:txBody>
      </p:sp>
      <p:sp>
        <p:nvSpPr>
          <p:cNvPr id="507" name="Google Shape;507;g117e4d82ba8_0_6"/>
          <p:cNvSpPr txBox="1"/>
          <p:nvPr/>
        </p:nvSpPr>
        <p:spPr>
          <a:xfrm>
            <a:off x="5003735" y="5652750"/>
            <a:ext cx="2863800" cy="5400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Sony Pictures Imageworks</a:t>
            </a:r>
            <a:endParaRPr b="0" i="0" sz="1400" u="none" cap="none" strike="noStrike">
              <a:solidFill>
                <a:srgbClr val="7F7F7F"/>
              </a:solidFill>
              <a:latin typeface="Arial"/>
              <a:ea typeface="Arial"/>
              <a:cs typeface="Arial"/>
              <a:sym typeface="Arial"/>
            </a:endParaRPr>
          </a:p>
        </p:txBody>
      </p:sp>
      <p:pic>
        <p:nvPicPr>
          <p:cNvPr id="508" name="Google Shape;508;g117e4d82ba8_0_6"/>
          <p:cNvPicPr preferRelativeResize="0"/>
          <p:nvPr/>
        </p:nvPicPr>
        <p:blipFill rotWithShape="1">
          <a:blip r:embed="rId3">
            <a:alphaModFix/>
          </a:blip>
          <a:srcRect b="0" l="0" r="0" t="0"/>
          <a:stretch/>
        </p:blipFill>
        <p:spPr>
          <a:xfrm>
            <a:off x="394785" y="4357652"/>
            <a:ext cx="1806330" cy="1274241"/>
          </a:xfrm>
          <a:prstGeom prst="rect">
            <a:avLst/>
          </a:prstGeom>
          <a:noFill/>
          <a:ln>
            <a:noFill/>
          </a:ln>
        </p:spPr>
      </p:pic>
      <p:pic>
        <p:nvPicPr>
          <p:cNvPr descr="&lt;MaterialX Logo&gt;" id="509" name="Google Shape;509;g117e4d82ba8_0_6"/>
          <p:cNvPicPr preferRelativeResize="0"/>
          <p:nvPr/>
        </p:nvPicPr>
        <p:blipFill rotWithShape="1">
          <a:blip r:embed="rId4">
            <a:alphaModFix/>
          </a:blip>
          <a:srcRect b="0" l="0" r="0" t="0"/>
          <a:stretch/>
        </p:blipFill>
        <p:spPr>
          <a:xfrm>
            <a:off x="7889260" y="4390279"/>
            <a:ext cx="1688980" cy="1208989"/>
          </a:xfrm>
          <a:prstGeom prst="rect">
            <a:avLst/>
          </a:prstGeom>
          <a:noFill/>
          <a:ln>
            <a:noFill/>
          </a:ln>
        </p:spPr>
      </p:pic>
      <p:sp>
        <p:nvSpPr>
          <p:cNvPr id="510" name="Google Shape;510;g117e4d82ba8_0_6"/>
          <p:cNvSpPr txBox="1"/>
          <p:nvPr/>
        </p:nvSpPr>
        <p:spPr>
          <a:xfrm>
            <a:off x="8062350" y="5652750"/>
            <a:ext cx="1342800" cy="2166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Lucasfilm</a:t>
            </a:r>
            <a:endParaRPr b="0" i="0" sz="1200" u="none" cap="none" strike="noStrike">
              <a:solidFill>
                <a:srgbClr val="000000"/>
              </a:solidFill>
              <a:latin typeface="Arial"/>
              <a:ea typeface="Arial"/>
              <a:cs typeface="Arial"/>
              <a:sym typeface="Arial"/>
            </a:endParaRPr>
          </a:p>
        </p:txBody>
      </p:sp>
      <p:pic>
        <p:nvPicPr>
          <p:cNvPr id="511" name="Google Shape;511;g117e4d82ba8_0_6"/>
          <p:cNvPicPr preferRelativeResize="0"/>
          <p:nvPr/>
        </p:nvPicPr>
        <p:blipFill rotWithShape="1">
          <a:blip r:embed="rId5">
            <a:alphaModFix/>
          </a:blip>
          <a:srcRect b="0" l="0" r="0" t="0"/>
          <a:stretch/>
        </p:blipFill>
        <p:spPr>
          <a:xfrm>
            <a:off x="5591145" y="4460007"/>
            <a:ext cx="1688979" cy="1069531"/>
          </a:xfrm>
          <a:prstGeom prst="rect">
            <a:avLst/>
          </a:prstGeom>
          <a:noFill/>
          <a:ln>
            <a:noFill/>
          </a:ln>
        </p:spPr>
      </p:pic>
      <p:sp>
        <p:nvSpPr>
          <p:cNvPr id="512" name="Google Shape;512;g117e4d82ba8_0_6"/>
          <p:cNvSpPr txBox="1"/>
          <p:nvPr/>
        </p:nvSpPr>
        <p:spPr>
          <a:xfrm>
            <a:off x="9677700" y="2973821"/>
            <a:ext cx="2339400" cy="2166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The Academy of Motion Picture Arts and Sciences</a:t>
            </a:r>
            <a:endParaRPr b="0" i="0" sz="1100" u="none" cap="none" strike="noStrike">
              <a:solidFill>
                <a:srgbClr val="000000"/>
              </a:solidFill>
              <a:latin typeface="Arial"/>
              <a:ea typeface="Arial"/>
              <a:cs typeface="Arial"/>
              <a:sym typeface="Arial"/>
            </a:endParaRPr>
          </a:p>
        </p:txBody>
      </p:sp>
      <p:sp>
        <p:nvSpPr>
          <p:cNvPr id="513" name="Google Shape;513;g117e4d82ba8_0_6"/>
          <p:cNvSpPr txBox="1"/>
          <p:nvPr/>
        </p:nvSpPr>
        <p:spPr>
          <a:xfrm>
            <a:off x="7889250" y="2973821"/>
            <a:ext cx="1689000" cy="2166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Academy Software Foundation</a:t>
            </a:r>
            <a:endParaRPr b="0" i="0" sz="1100" u="none" cap="none" strike="noStrike">
              <a:solidFill>
                <a:srgbClr val="000000"/>
              </a:solidFill>
              <a:latin typeface="Arial"/>
              <a:ea typeface="Arial"/>
              <a:cs typeface="Arial"/>
              <a:sym typeface="Arial"/>
            </a:endParaRPr>
          </a:p>
        </p:txBody>
      </p:sp>
      <p:sp>
        <p:nvSpPr>
          <p:cNvPr id="514" name="Google Shape;514;g117e4d82ba8_0_6"/>
          <p:cNvSpPr txBox="1"/>
          <p:nvPr/>
        </p:nvSpPr>
        <p:spPr>
          <a:xfrm>
            <a:off x="10002900" y="5652750"/>
            <a:ext cx="1689000" cy="2166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Academy Software Foundation</a:t>
            </a:r>
            <a:endParaRPr b="0" i="0" sz="1100" u="none" cap="none" strike="noStrike">
              <a:solidFill>
                <a:srgbClr val="000000"/>
              </a:solidFill>
              <a:latin typeface="Arial"/>
              <a:ea typeface="Arial"/>
              <a:cs typeface="Arial"/>
              <a:sym typeface="Arial"/>
            </a:endParaRPr>
          </a:p>
        </p:txBody>
      </p:sp>
      <p:pic>
        <p:nvPicPr>
          <p:cNvPr id="515" name="Google Shape;515;g117e4d82ba8_0_6"/>
          <p:cNvPicPr preferRelativeResize="0"/>
          <p:nvPr/>
        </p:nvPicPr>
        <p:blipFill rotWithShape="1">
          <a:blip r:embed="rId6">
            <a:alphaModFix/>
          </a:blip>
          <a:srcRect b="0" l="0" r="0" t="0"/>
          <a:stretch/>
        </p:blipFill>
        <p:spPr>
          <a:xfrm>
            <a:off x="514650" y="1745928"/>
            <a:ext cx="1566600" cy="1140728"/>
          </a:xfrm>
          <a:prstGeom prst="rect">
            <a:avLst/>
          </a:prstGeom>
          <a:noFill/>
          <a:ln>
            <a:noFill/>
          </a:ln>
        </p:spPr>
      </p:pic>
      <p:pic>
        <p:nvPicPr>
          <p:cNvPr id="516" name="Google Shape;516;g117e4d82ba8_0_6"/>
          <p:cNvPicPr preferRelativeResize="0"/>
          <p:nvPr>
            <p:ph idx="2" type="pic"/>
          </p:nvPr>
        </p:nvPicPr>
        <p:blipFill rotWithShape="1">
          <a:blip r:embed="rId7">
            <a:alphaModFix/>
          </a:blip>
          <a:srcRect b="0" l="0" r="0" t="0"/>
          <a:stretch/>
        </p:blipFill>
        <p:spPr>
          <a:xfrm>
            <a:off x="5837521" y="1634633"/>
            <a:ext cx="1196227" cy="1363318"/>
          </a:xfrm>
          <a:prstGeom prst="rect">
            <a:avLst/>
          </a:prstGeom>
          <a:noFill/>
          <a:ln>
            <a:noFill/>
          </a:ln>
        </p:spPr>
      </p:pic>
      <p:pic>
        <p:nvPicPr>
          <p:cNvPr id="517" name="Google Shape;517;g117e4d82ba8_0_6"/>
          <p:cNvPicPr preferRelativeResize="0"/>
          <p:nvPr>
            <p:ph idx="3" type="pic"/>
          </p:nvPr>
        </p:nvPicPr>
        <p:blipFill rotWithShape="1">
          <a:blip r:embed="rId8">
            <a:alphaModFix/>
          </a:blip>
          <a:srcRect b="0" l="0" r="0" t="0"/>
          <a:stretch/>
        </p:blipFill>
        <p:spPr>
          <a:xfrm>
            <a:off x="2989490" y="1671152"/>
            <a:ext cx="1689000" cy="1290279"/>
          </a:xfrm>
          <a:prstGeom prst="rect">
            <a:avLst/>
          </a:prstGeom>
          <a:noFill/>
          <a:ln>
            <a:noFill/>
          </a:ln>
        </p:spPr>
      </p:pic>
      <p:pic>
        <p:nvPicPr>
          <p:cNvPr id="518" name="Google Shape;518;g117e4d82ba8_0_6"/>
          <p:cNvPicPr preferRelativeResize="0"/>
          <p:nvPr/>
        </p:nvPicPr>
        <p:blipFill rotWithShape="1">
          <a:blip r:embed="rId9">
            <a:alphaModFix/>
          </a:blip>
          <a:srcRect b="0" l="0" r="0" t="0"/>
          <a:stretch/>
        </p:blipFill>
        <p:spPr>
          <a:xfrm>
            <a:off x="2664290" y="4574406"/>
            <a:ext cx="2339400" cy="840720"/>
          </a:xfrm>
          <a:prstGeom prst="rect">
            <a:avLst/>
          </a:prstGeom>
          <a:noFill/>
          <a:ln>
            <a:noFill/>
          </a:ln>
        </p:spPr>
      </p:pic>
      <p:pic>
        <p:nvPicPr>
          <p:cNvPr id="519" name="Google Shape;519;g117e4d82ba8_0_6"/>
          <p:cNvPicPr preferRelativeResize="0"/>
          <p:nvPr/>
        </p:nvPicPr>
        <p:blipFill rotWithShape="1">
          <a:blip r:embed="rId10">
            <a:alphaModFix/>
          </a:blip>
          <a:srcRect b="0" l="0" r="0" t="0"/>
          <a:stretch/>
        </p:blipFill>
        <p:spPr>
          <a:xfrm>
            <a:off x="8135638" y="1641972"/>
            <a:ext cx="1196225" cy="1196225"/>
          </a:xfrm>
          <a:prstGeom prst="rect">
            <a:avLst/>
          </a:prstGeom>
          <a:noFill/>
          <a:ln>
            <a:noFill/>
          </a:ln>
        </p:spPr>
      </p:pic>
      <p:pic>
        <p:nvPicPr>
          <p:cNvPr id="520" name="Google Shape;520;g117e4d82ba8_0_6"/>
          <p:cNvPicPr preferRelativeResize="0"/>
          <p:nvPr/>
        </p:nvPicPr>
        <p:blipFill>
          <a:blip r:embed="rId11">
            <a:alphaModFix/>
          </a:blip>
          <a:stretch>
            <a:fillRect/>
          </a:stretch>
        </p:blipFill>
        <p:spPr>
          <a:xfrm>
            <a:off x="10330088" y="4459984"/>
            <a:ext cx="1034624" cy="1069551"/>
          </a:xfrm>
          <a:prstGeom prst="rect">
            <a:avLst/>
          </a:prstGeom>
          <a:noFill/>
          <a:ln>
            <a:noFill/>
          </a:ln>
        </p:spPr>
      </p:pic>
      <p:pic>
        <p:nvPicPr>
          <p:cNvPr id="521" name="Google Shape;521;g117e4d82ba8_0_6"/>
          <p:cNvPicPr preferRelativeResize="0"/>
          <p:nvPr/>
        </p:nvPicPr>
        <p:blipFill>
          <a:blip r:embed="rId12">
            <a:alphaModFix/>
          </a:blip>
          <a:stretch>
            <a:fillRect/>
          </a:stretch>
        </p:blipFill>
        <p:spPr>
          <a:xfrm>
            <a:off x="9944225" y="1982200"/>
            <a:ext cx="1806349" cy="5157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g117e4d82ba8_0_31"/>
          <p:cNvPicPr preferRelativeResize="0"/>
          <p:nvPr>
            <p:ph idx="2" type="pic"/>
          </p:nvPr>
        </p:nvPicPr>
        <p:blipFill>
          <a:blip r:embed="rId3">
            <a:alphaModFix/>
          </a:blip>
          <a:stretch>
            <a:fillRect/>
          </a:stretch>
        </p:blipFill>
        <p:spPr>
          <a:xfrm>
            <a:off x="1521675" y="4014303"/>
            <a:ext cx="2112300" cy="1359793"/>
          </a:xfrm>
          <a:prstGeom prst="rect">
            <a:avLst/>
          </a:prstGeom>
          <a:noFill/>
        </p:spPr>
      </p:pic>
      <p:grpSp>
        <p:nvGrpSpPr>
          <p:cNvPr id="527" name="Google Shape;527;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528" name="Google Shape;528;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529" name="Google Shape;529;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530" name="Google Shape;530;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531" name="Google Shape;531;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532" name="Google Shape;532;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533" name="Google Shape;533;g117e4d82ba8_0_3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github.com/AcademySoftwareFoundation/openvdb</a:t>
            </a:r>
            <a:endParaRPr/>
          </a:p>
        </p:txBody>
      </p:sp>
      <p:sp>
        <p:nvSpPr>
          <p:cNvPr id="534" name="Google Shape;534;g117e4d82ba8_0_3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First project adopted by ASWF in Sept. 2018; first project to graduate to adopted status in July 2019.</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Developed by DreamWorks Animation in 2012.</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C++ library for volumetric representations including fluid simulations, animated volumes and environmental effects.</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Key contributors include DreamWorks, Autodesk, DNEG, Industrial Light &amp; Magic, NVIDIA, SideFX, Weta Digital.</a:t>
            </a:r>
            <a:endParaRPr sz="1700">
              <a:solidFill>
                <a:srgbClr val="7F7F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nvSpPr>
        <p:spPr>
          <a:xfrm>
            <a:off x="1181099" y="4283557"/>
            <a:ext cx="9829800" cy="1113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1CB6C1"/>
              </a:buClr>
              <a:buSzPts val="4400"/>
              <a:buFont typeface="Arial"/>
              <a:buNone/>
            </a:pPr>
            <a:r>
              <a:rPr b="0" i="0" lang="en-US" sz="4400" u="none" cap="none" strike="noStrike">
                <a:solidFill>
                  <a:schemeClr val="lt1"/>
                </a:solidFill>
                <a:latin typeface="Calibri"/>
                <a:ea typeface="Calibri"/>
                <a:cs typeface="Calibri"/>
                <a:sym typeface="Calibri"/>
              </a:rPr>
              <a:t>aswf.io</a:t>
            </a:r>
            <a:endParaRPr>
              <a:solidFill>
                <a:schemeClr val="lt1"/>
              </a:solidFill>
            </a:endParaRPr>
          </a:p>
        </p:txBody>
      </p:sp>
      <p:pic>
        <p:nvPicPr>
          <p:cNvPr id="68" name="Google Shape;68;p2"/>
          <p:cNvPicPr preferRelativeResize="0"/>
          <p:nvPr/>
        </p:nvPicPr>
        <p:blipFill>
          <a:blip r:embed="rId3">
            <a:alphaModFix/>
          </a:blip>
          <a:stretch>
            <a:fillRect/>
          </a:stretch>
        </p:blipFill>
        <p:spPr>
          <a:xfrm>
            <a:off x="3442775" y="911700"/>
            <a:ext cx="5306450" cy="2828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descr="A flat screen television&#10;&#10;Description automatically generated" id="539" name="Google Shape;539;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540" name="Google Shape;540;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541" name="Google Shape;541;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542" name="Google Shape;542;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543" name="Google Shape;543;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544" name="Google Shape;544;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545" name="Google Shape;545;g117e4d82ba8_0_43"/>
          <p:cNvPicPr preferRelativeResize="0"/>
          <p:nvPr>
            <p:ph idx="2" type="pic"/>
          </p:nvPr>
        </p:nvPicPr>
        <p:blipFill>
          <a:blip r:embed="rId6">
            <a:alphaModFix/>
          </a:blip>
          <a:stretch>
            <a:fillRect/>
          </a:stretch>
        </p:blipFill>
        <p:spPr>
          <a:xfrm>
            <a:off x="1521675" y="4039775"/>
            <a:ext cx="2112301" cy="1613649"/>
          </a:xfrm>
          <a:prstGeom prst="rect">
            <a:avLst/>
          </a:prstGeom>
          <a:noFill/>
        </p:spPr>
      </p:pic>
      <p:sp>
        <p:nvSpPr>
          <p:cNvPr id="546" name="Google Shape;546;g117e4d82ba8_0_43"/>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github.com/AcademySoftwareFoundation/OpenColorIO</a:t>
            </a:r>
            <a:endParaRPr sz="1500"/>
          </a:p>
        </p:txBody>
      </p:sp>
      <p:sp>
        <p:nvSpPr>
          <p:cNvPr id="547" name="Google Shape;547;g117e4d82ba8_0_43"/>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Feb. 2019; adopted status in Nov.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Sony Pictures Imageworks in 2003.</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Provides a consistent user experience across digital content creation applications; widely adopted in VFX and computer animation studios and software.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Academy Technical Achievement Award recipient.</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Imageworks, Autodesk, DNEG, ILM, Foundry, Framestore.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OCIO v2 released fall 2020, led by Autodesk.</a:t>
            </a:r>
            <a:endParaRPr sz="1800">
              <a:solidFill>
                <a:srgbClr val="7F7F7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553" name="Google Shape;553;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554" name="Google Shape;554;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555" name="Google Shape;555;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556" name="Google Shape;556;g117e4d82ba8_0_55"/>
          <p:cNvPicPr preferRelativeResize="0"/>
          <p:nvPr>
            <p:ph idx="2" type="pic"/>
          </p:nvPr>
        </p:nvPicPr>
        <p:blipFill>
          <a:blip r:embed="rId5">
            <a:alphaModFix/>
          </a:blip>
          <a:stretch>
            <a:fillRect/>
          </a:stretch>
        </p:blipFill>
        <p:spPr>
          <a:xfrm>
            <a:off x="1581225" y="3514625"/>
            <a:ext cx="1993201" cy="2271616"/>
          </a:xfrm>
          <a:prstGeom prst="rect">
            <a:avLst/>
          </a:prstGeom>
          <a:noFill/>
        </p:spPr>
      </p:pic>
      <p:sp>
        <p:nvSpPr>
          <p:cNvPr id="557" name="Google Shape;557;g117e4d82ba8_0_5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github.com/AcademySoftwareFoundation/OpenCue</a:t>
            </a:r>
            <a:endParaRPr/>
          </a:p>
        </p:txBody>
      </p:sp>
      <p:sp>
        <p:nvSpPr>
          <p:cNvPr id="558" name="Google Shape;558;g117e4d82ba8_0_5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at Sony Pictures Imageworks as its internal render farm manager (“Cue3”); collaboration with Google Cloud to release as OpenCue in January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Fully featured render manager for media and entertainment that can be used to break down complex jobs into individual tasks.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Contributors include Imageworks, Google, Netflix, Microsoft, Amazon.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Monthly releases over the past year, including adding Python 3 compatibility, Windows support, new documentation.</a:t>
            </a:r>
            <a:endParaRPr sz="1700">
              <a:solidFill>
                <a:srgbClr val="7F7F7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descr="A picture containing truck, sitting, luggage, front&#10;&#10;Description automatically generated" id="563" name="Google Shape;563;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564" name="Google Shape;564;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565" name="Google Shape;565;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566" name="Google Shape;566;g117e4d82ba8_0_65"/>
          <p:cNvPicPr preferRelativeResize="0"/>
          <p:nvPr>
            <p:ph idx="2" type="pic"/>
          </p:nvPr>
        </p:nvPicPr>
        <p:blipFill>
          <a:blip r:embed="rId5">
            <a:alphaModFix/>
          </a:blip>
          <a:stretch>
            <a:fillRect/>
          </a:stretch>
        </p:blipFill>
        <p:spPr>
          <a:xfrm>
            <a:off x="1521675" y="3891273"/>
            <a:ext cx="2112300" cy="1605855"/>
          </a:xfrm>
          <a:prstGeom prst="rect">
            <a:avLst/>
          </a:prstGeom>
          <a:noFill/>
        </p:spPr>
      </p:pic>
      <p:sp>
        <p:nvSpPr>
          <p:cNvPr id="567" name="Google Shape;567;g117e4d82ba8_0_6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github.com/AcademySoftwareFoundation/OpenEXR</a:t>
            </a:r>
            <a:endParaRPr/>
          </a:p>
        </p:txBody>
      </p:sp>
      <p:sp>
        <p:nvSpPr>
          <p:cNvPr id="568" name="Google Shape;568;g117e4d82ba8_0_6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 adopted status in Nov.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ILM in 1999; first release of a major open source project by a studio.</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High dynamic-range (HDR) image file format for high-quality image processing and storage; widely adopted standard in computer graphics.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ILM, Disney Animation, Imageworks, Epic Games, Weta Digital, Pixar, Autodesk, and DreamWorks.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OpenEXR 3.0 just released.</a:t>
            </a:r>
            <a:endParaRPr sz="1700">
              <a:solidFill>
                <a:srgbClr val="7F7F7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g117e4d82ba8_0_74"/>
          <p:cNvGrpSpPr/>
          <p:nvPr/>
        </p:nvGrpSpPr>
        <p:grpSpPr>
          <a:xfrm>
            <a:off x="395639" y="122289"/>
            <a:ext cx="11611532" cy="3306888"/>
            <a:chOff x="263878" y="2633496"/>
            <a:chExt cx="8886150" cy="2614761"/>
          </a:xfrm>
        </p:grpSpPr>
        <p:sp>
          <p:nvSpPr>
            <p:cNvPr id="574" name="Google Shape;574;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575" name="Google Shape;575;g117e4d82ba8_0_74"/>
            <p:cNvPicPr preferRelativeResize="0"/>
            <p:nvPr/>
          </p:nvPicPr>
          <p:blipFill rotWithShape="1">
            <a:blip r:embed="rId4">
              <a:alphaModFix/>
            </a:blip>
            <a:srcRect b="6307" l="811" r="1417" t="4094"/>
            <a:stretch/>
          </p:blipFill>
          <p:spPr>
            <a:xfrm>
              <a:off x="263878" y="2633496"/>
              <a:ext cx="6956848" cy="2614761"/>
            </a:xfrm>
            <a:prstGeom prst="rect">
              <a:avLst/>
            </a:prstGeom>
            <a:noFill/>
            <a:ln>
              <a:noFill/>
            </a:ln>
          </p:spPr>
        </p:pic>
      </p:grpSp>
      <p:sp>
        <p:nvSpPr>
          <p:cNvPr id="576" name="Google Shape;576;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577" name="Google Shape;577;g117e4d82ba8_0_7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5"/>
              </a:rPr>
              <a:t>github.com/PixarAnimationStudios/OpenTimelineIO</a:t>
            </a:r>
            <a:endParaRPr/>
          </a:p>
        </p:txBody>
      </p:sp>
      <p:sp>
        <p:nvSpPr>
          <p:cNvPr id="578" name="Google Shape;578;g117e4d82ba8_0_7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July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Pixar Animation Studios.</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Open source interchange format for editorial timeline information – clips, timing, tracks, transitions, metadata etc.</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Pixar, Netflix, DreamWorks, Autodesk.</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In Public Beta</a:t>
            </a:r>
            <a:endParaRPr sz="1800">
              <a:solidFill>
                <a:srgbClr val="7F7F7F"/>
              </a:solidFill>
            </a:endParaRPr>
          </a:p>
        </p:txBody>
      </p:sp>
      <p:pic>
        <p:nvPicPr>
          <p:cNvPr id="579" name="Google Shape;579;g117e4d82ba8_0_74"/>
          <p:cNvPicPr preferRelativeResize="0"/>
          <p:nvPr>
            <p:ph idx="2" type="pic"/>
          </p:nvPr>
        </p:nvPicPr>
        <p:blipFill>
          <a:blip r:embed="rId6">
            <a:alphaModFix/>
          </a:blip>
          <a:stretch>
            <a:fillRect/>
          </a:stretch>
        </p:blipFill>
        <p:spPr>
          <a:xfrm>
            <a:off x="1020324" y="4293302"/>
            <a:ext cx="3114998" cy="111945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descr="A picture containing cake, doll, toy, table&#10;&#10;Description automatically generated" id="584" name="Google Shape;584;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585" name="Google Shape;585;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586" name="Google Shape;586;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587" name="Google Shape;587;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588" name="Google Shape;588;g117e4d82ba8_0_84"/>
          <p:cNvPicPr preferRelativeResize="0"/>
          <p:nvPr>
            <p:ph idx="2" type="pic"/>
          </p:nvPr>
        </p:nvPicPr>
        <p:blipFill>
          <a:blip r:embed="rId5">
            <a:alphaModFix/>
          </a:blip>
          <a:stretch>
            <a:fillRect/>
          </a:stretch>
        </p:blipFill>
        <p:spPr>
          <a:xfrm>
            <a:off x="1521675" y="4003302"/>
            <a:ext cx="2112300" cy="1381796"/>
          </a:xfrm>
          <a:prstGeom prst="rect">
            <a:avLst/>
          </a:prstGeom>
          <a:noFill/>
        </p:spPr>
      </p:pic>
      <p:sp>
        <p:nvSpPr>
          <p:cNvPr id="589" name="Google Shape;589;g117e4d82ba8_0_8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github.com/Imageworks/OpenShadingLanguage</a:t>
            </a:r>
            <a:endParaRPr/>
          </a:p>
        </p:txBody>
      </p:sp>
      <p:sp>
        <p:nvSpPr>
          <p:cNvPr id="590" name="Google Shape;590;g117e4d82ba8_0_8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2020.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Sony Pictures Imageworks; released as open source in 2010.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 facto standard shading language for VFX and animation, ideal for describing materials, lights, displacement, and pattern generation.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Imageworks, Animal Logic, NVIDIA, Pixar, DNEG, Autodesk.</a:t>
            </a:r>
            <a:endParaRPr sz="1700">
              <a:solidFill>
                <a:srgbClr val="7F7F7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17e4d82ba8_0_9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000"/>
              </a:spcBef>
              <a:spcAft>
                <a:spcPts val="0"/>
              </a:spcAft>
              <a:buSzPts val="1900"/>
              <a:buChar char="●"/>
            </a:pPr>
            <a:r>
              <a:rPr lang="en-US" sz="1900"/>
              <a:t>Joined ASWF in March 2021.</a:t>
            </a:r>
            <a:endParaRPr sz="1900"/>
          </a:p>
          <a:p>
            <a:pPr indent="-349250" lvl="0" marL="457200" rtl="0" algn="l">
              <a:lnSpc>
                <a:spcPct val="100000"/>
              </a:lnSpc>
              <a:spcBef>
                <a:spcPts val="0"/>
              </a:spcBef>
              <a:spcAft>
                <a:spcPts val="0"/>
              </a:spcAft>
              <a:buSzPts val="1900"/>
              <a:buChar char="●"/>
            </a:pPr>
            <a:r>
              <a:rPr lang="en-US" sz="1900"/>
              <a:t>Open standard for representing rich material and look-development content in computer graphics, enabling its </a:t>
            </a:r>
            <a:r>
              <a:rPr lang="en-US" sz="1900">
                <a:extLst>
                  <a:ext uri="http://customooxmlschemas.google.com/">
                    <go:slidesCustomData xmlns:go="http://customooxmlschemas.google.com/" textRoundtripDataId="0"/>
                  </a:ext>
                </a:extLst>
              </a:rPr>
              <a:t>platform</a:t>
            </a:r>
            <a:r>
              <a:rPr lang="en-US" sz="1900"/>
              <a:t>-independent description and exchange across applications and renderers. </a:t>
            </a:r>
            <a:endParaRPr sz="1900"/>
          </a:p>
          <a:p>
            <a:pPr indent="-349250" lvl="0" marL="457200" rtl="0" algn="l">
              <a:lnSpc>
                <a:spcPct val="100000"/>
              </a:lnSpc>
              <a:spcBef>
                <a:spcPts val="0"/>
              </a:spcBef>
              <a:spcAft>
                <a:spcPts val="0"/>
              </a:spcAft>
              <a:buSzPts val="1900"/>
              <a:buChar char="●"/>
            </a:pPr>
            <a:r>
              <a:rPr lang="en-US" sz="1900"/>
              <a:t>Launched at Industrial Light &amp; Magic in 2012, MaterialX has been a key technology in their feature films and real-time experiences since Star Wars: The Force Awakens and Millennium Falcon: Smugglers Run. </a:t>
            </a:r>
            <a:endParaRPr sz="1900"/>
          </a:p>
          <a:p>
            <a:pPr indent="-349250" lvl="0" marL="457200" rtl="0" algn="l">
              <a:lnSpc>
                <a:spcPct val="100000"/>
              </a:lnSpc>
              <a:spcBef>
                <a:spcPts val="0"/>
              </a:spcBef>
              <a:spcAft>
                <a:spcPts val="0"/>
              </a:spcAft>
              <a:buSzPts val="1900"/>
              <a:buChar char="●"/>
            </a:pPr>
            <a:r>
              <a:rPr lang="en-US" sz="1900"/>
              <a:t>Key contributors include Sony Pictures Imageworks, Pixar, Autodesk, Adobe, and SideFX.</a:t>
            </a:r>
            <a:endParaRPr sz="1900"/>
          </a:p>
        </p:txBody>
      </p:sp>
      <p:pic>
        <p:nvPicPr>
          <p:cNvPr id="597" name="Google Shape;597;g117e4d82ba8_0_94"/>
          <p:cNvPicPr preferRelativeResize="0"/>
          <p:nvPr>
            <p:ph idx="2" type="pic"/>
          </p:nvPr>
        </p:nvPicPr>
        <p:blipFill>
          <a:blip r:embed="rId4">
            <a:alphaModFix/>
          </a:blip>
          <a:stretch>
            <a:fillRect/>
          </a:stretch>
        </p:blipFill>
        <p:spPr>
          <a:xfrm>
            <a:off x="1521675" y="3879456"/>
            <a:ext cx="2112300" cy="1629489"/>
          </a:xfrm>
          <a:prstGeom prst="rect">
            <a:avLst/>
          </a:prstGeom>
          <a:noFill/>
        </p:spPr>
      </p:pic>
      <p:sp>
        <p:nvSpPr>
          <p:cNvPr id="598" name="Google Shape;598;g117e4d82ba8_0_9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5"/>
              </a:rPr>
              <a:t>github.com/AcademySoftwareFoundation/MaterialX</a:t>
            </a:r>
            <a:endParaRPr/>
          </a:p>
        </p:txBody>
      </p:sp>
      <p:sp>
        <p:nvSpPr>
          <p:cNvPr id="599" name="Google Shape;599;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00" name="Google Shape;600;g117e4d82ba8_0_94"/>
          <p:cNvPicPr preferRelativeResize="0"/>
          <p:nvPr/>
        </p:nvPicPr>
        <p:blipFill>
          <a:blip r:embed="rId6">
            <a:alphaModFix/>
          </a:blip>
          <a:stretch>
            <a:fillRect/>
          </a:stretch>
        </p:blipFill>
        <p:spPr>
          <a:xfrm>
            <a:off x="136350" y="152400"/>
            <a:ext cx="9376425" cy="32048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117e4d82ba8_0_10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spcBef>
                <a:spcPts val="1000"/>
              </a:spcBef>
              <a:spcAft>
                <a:spcPts val="0"/>
              </a:spcAft>
              <a:buClr>
                <a:srgbClr val="B49823"/>
              </a:buClr>
              <a:buSzPts val="1700"/>
              <a:buChar char="●"/>
            </a:pPr>
            <a:r>
              <a:rPr lang="en-US" sz="1700"/>
              <a:t>Joined ASWF in February 2022.</a:t>
            </a:r>
            <a:endParaRPr sz="1700"/>
          </a:p>
          <a:p>
            <a:pPr indent="-336550" lvl="0" marL="457200" rtl="0" algn="l">
              <a:spcBef>
                <a:spcPts val="1000"/>
              </a:spcBef>
              <a:spcAft>
                <a:spcPts val="0"/>
              </a:spcAft>
              <a:buClr>
                <a:srgbClr val="B49823"/>
              </a:buClr>
              <a:buSzPts val="1700"/>
              <a:buChar char="●"/>
            </a:pPr>
            <a:r>
              <a:rPr lang="en-US" sz="1700"/>
              <a:t>Developed by Allan Johns of Method Studios.</a:t>
            </a:r>
            <a:endParaRPr sz="1700"/>
          </a:p>
          <a:p>
            <a:pPr indent="-336550" lvl="0" marL="457200" rtl="0" algn="l">
              <a:spcBef>
                <a:spcPts val="1000"/>
              </a:spcBef>
              <a:spcAft>
                <a:spcPts val="0"/>
              </a:spcAft>
              <a:buClr>
                <a:srgbClr val="B49823"/>
              </a:buClr>
              <a:buSzPts val="1700"/>
              <a:buChar char="●"/>
            </a:pPr>
            <a:r>
              <a:rPr lang="en-US" sz="1700"/>
              <a:t>Cross-platform package manager that leverages a central repository for storing packages instead of installing into each environment separately, reducing the time to create complex environments to just a few seconds.</a:t>
            </a:r>
            <a:endParaRPr sz="1700"/>
          </a:p>
          <a:p>
            <a:pPr indent="-336550" lvl="0" marL="457200" rtl="0" algn="l">
              <a:spcBef>
                <a:spcPts val="1000"/>
              </a:spcBef>
              <a:spcAft>
                <a:spcPts val="0"/>
              </a:spcAft>
              <a:buClr>
                <a:srgbClr val="B49823"/>
              </a:buClr>
              <a:buSzPts val="1700"/>
              <a:buChar char="●"/>
            </a:pPr>
            <a:r>
              <a:rPr lang="en-US" sz="1700"/>
              <a:t>Key contributors include Luma Pictures, Method Studios, NVIDIA, and Shotgrid</a:t>
            </a:r>
            <a:endParaRPr/>
          </a:p>
        </p:txBody>
      </p:sp>
      <p:pic>
        <p:nvPicPr>
          <p:cNvPr id="607" name="Google Shape;607;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608" name="Google Shape;608;g117e4d82ba8_0_10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github.com/nerdvegas/rez</a:t>
            </a:r>
            <a:endParaRPr/>
          </a:p>
        </p:txBody>
      </p:sp>
      <p:pic>
        <p:nvPicPr>
          <p:cNvPr id="609" name="Google Shape;609;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610" name="Google Shape;610;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11" name="Google Shape;611;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612" name="Google Shape;612;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117e4d82ba8_0_108"/>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1000"/>
              </a:spcBef>
              <a:spcAft>
                <a:spcPts val="0"/>
              </a:spcAft>
              <a:buSzPts val="2100"/>
              <a:buChar char="●"/>
            </a:pPr>
            <a:r>
              <a:rPr lang="en-US" sz="2100"/>
              <a:t>Formed as a working group in late 2020, and became an ASWF project in January 2022.</a:t>
            </a:r>
            <a:endParaRPr sz="2100"/>
          </a:p>
          <a:p>
            <a:pPr indent="-361950" lvl="0" marL="457200" rtl="0" algn="l">
              <a:lnSpc>
                <a:spcPct val="100000"/>
              </a:lnSpc>
              <a:spcBef>
                <a:spcPts val="0"/>
              </a:spcBef>
              <a:spcAft>
                <a:spcPts val="0"/>
              </a:spcAft>
              <a:buSzPts val="2100"/>
              <a:buChar char="●"/>
            </a:pPr>
            <a:r>
              <a:rPr lang="en-US" sz="2100"/>
              <a:t>Provides a </a:t>
            </a:r>
            <a:r>
              <a:rPr lang="en-US" sz="2100"/>
              <a:t>library</a:t>
            </a:r>
            <a:r>
              <a:rPr lang="en-US" sz="2100"/>
              <a:t> of exemplar, production grade assets for use in testing and research.</a:t>
            </a:r>
            <a:endParaRPr sz="2100"/>
          </a:p>
          <a:p>
            <a:pPr indent="-361950" lvl="0" marL="457200" rtl="0" algn="l">
              <a:lnSpc>
                <a:spcPct val="100000"/>
              </a:lnSpc>
              <a:spcBef>
                <a:spcPts val="0"/>
              </a:spcBef>
              <a:spcAft>
                <a:spcPts val="0"/>
              </a:spcAft>
              <a:buSzPts val="2100"/>
              <a:buChar char="●"/>
            </a:pPr>
            <a:r>
              <a:rPr lang="en-US" sz="2100"/>
              <a:t>All assets are made available under the ASWF Digital Assets License, which was created specifically with the needs of the industry in mind.</a:t>
            </a:r>
            <a:endParaRPr sz="2100"/>
          </a:p>
          <a:p>
            <a:pPr indent="-361950" lvl="0" marL="457200" rtl="0" algn="l">
              <a:lnSpc>
                <a:spcPct val="100000"/>
              </a:lnSpc>
              <a:spcBef>
                <a:spcPts val="0"/>
              </a:spcBef>
              <a:spcAft>
                <a:spcPts val="0"/>
              </a:spcAft>
              <a:buSzPts val="2100"/>
              <a:buChar char="●"/>
            </a:pPr>
            <a:r>
              <a:rPr lang="en-US" sz="2100"/>
              <a:t>Key contributors include Animal Logic, ASC, and Intel</a:t>
            </a:r>
            <a:endParaRPr sz="2100"/>
          </a:p>
        </p:txBody>
      </p:sp>
      <p:pic>
        <p:nvPicPr>
          <p:cNvPr id="619" name="Google Shape;619;g117e4d82ba8_0_108"/>
          <p:cNvPicPr preferRelativeResize="0"/>
          <p:nvPr>
            <p:ph idx="2" type="pic"/>
          </p:nvPr>
        </p:nvPicPr>
        <p:blipFill rotWithShape="1">
          <a:blip r:embed="rId3">
            <a:alphaModFix/>
          </a:blip>
          <a:srcRect b="1634" l="0" r="0" t="1634"/>
          <a:stretch/>
        </p:blipFill>
        <p:spPr>
          <a:xfrm>
            <a:off x="1521675" y="3638050"/>
            <a:ext cx="2112300" cy="2112299"/>
          </a:xfrm>
          <a:prstGeom prst="rect">
            <a:avLst/>
          </a:prstGeom>
          <a:noFill/>
          <a:ln>
            <a:noFill/>
          </a:ln>
        </p:spPr>
      </p:pic>
      <p:sp>
        <p:nvSpPr>
          <p:cNvPr id="620" name="Google Shape;620;g117e4d82ba8_0_108"/>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gerrit.aswf.io/r/asset</a:t>
            </a:r>
            <a:endParaRPr/>
          </a:p>
        </p:txBody>
      </p:sp>
      <p:pic>
        <p:nvPicPr>
          <p:cNvPr id="621" name="Google Shape;621;g117e4d82ba8_0_108"/>
          <p:cNvPicPr preferRelativeResize="0"/>
          <p:nvPr/>
        </p:nvPicPr>
        <p:blipFill>
          <a:blip r:embed="rId5">
            <a:alphaModFix/>
          </a:blip>
          <a:stretch>
            <a:fillRect/>
          </a:stretch>
        </p:blipFill>
        <p:spPr>
          <a:xfrm>
            <a:off x="402950" y="200019"/>
            <a:ext cx="6120699" cy="2564251"/>
          </a:xfrm>
          <a:prstGeom prst="rect">
            <a:avLst/>
          </a:prstGeom>
          <a:noFill/>
          <a:ln>
            <a:noFill/>
          </a:ln>
        </p:spPr>
      </p:pic>
      <p:pic>
        <p:nvPicPr>
          <p:cNvPr id="622" name="Google Shape;622;g117e4d82ba8_0_108"/>
          <p:cNvPicPr preferRelativeResize="0"/>
          <p:nvPr/>
        </p:nvPicPr>
        <p:blipFill>
          <a:blip r:embed="rId6">
            <a:alphaModFix/>
          </a:blip>
          <a:stretch>
            <a:fillRect/>
          </a:stretch>
        </p:blipFill>
        <p:spPr>
          <a:xfrm>
            <a:off x="7237500" y="200025"/>
            <a:ext cx="4558646" cy="2564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117e4d82ba8_0_11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000"/>
              </a:spcBef>
              <a:spcAft>
                <a:spcPts val="0"/>
              </a:spcAft>
              <a:buSzPts val="2300"/>
              <a:buChar char="●"/>
            </a:pPr>
            <a:r>
              <a:rPr lang="en-US"/>
              <a:t>Joined ASWF in January 2021.</a:t>
            </a:r>
            <a:endParaRPr/>
          </a:p>
          <a:p>
            <a:pPr indent="-374650" lvl="0" marL="457200" rtl="0" algn="l">
              <a:lnSpc>
                <a:spcPct val="100000"/>
              </a:lnSpc>
              <a:spcBef>
                <a:spcPts val="0"/>
              </a:spcBef>
              <a:spcAft>
                <a:spcPts val="0"/>
              </a:spcAft>
              <a:buSzPts val="2300"/>
              <a:buChar char="●"/>
            </a:pPr>
            <a:r>
              <a:rPr lang="en-US"/>
              <a:t>S</a:t>
            </a:r>
            <a:r>
              <a:rPr lang="en-US"/>
              <a:t>oftware package that converts digital camera raw files to ACES container files containing image data encoded according to the Academy Color Encoding Specification (ACES) as specified in SMPTE 2065-1. </a:t>
            </a:r>
            <a:endParaRPr/>
          </a:p>
          <a:p>
            <a:pPr indent="-374650" lvl="0" marL="457200" rtl="0" algn="l">
              <a:lnSpc>
                <a:spcPct val="100000"/>
              </a:lnSpc>
              <a:spcBef>
                <a:spcPts val="0"/>
              </a:spcBef>
              <a:spcAft>
                <a:spcPts val="0"/>
              </a:spcAft>
              <a:buSzPts val="2300"/>
              <a:buChar char="●"/>
            </a:pPr>
            <a:r>
              <a:rPr lang="en-US"/>
              <a:t>Key contributors include AMPAS and Weta Digital</a:t>
            </a:r>
            <a:endParaRPr/>
          </a:p>
        </p:txBody>
      </p:sp>
      <p:sp>
        <p:nvSpPr>
          <p:cNvPr id="629" name="Google Shape;629;g117e4d82ba8_0_11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github.com/AcademySoftwareFoundation/rawtoaces</a:t>
            </a:r>
            <a:endParaRPr/>
          </a:p>
        </p:txBody>
      </p:sp>
      <p:pic>
        <p:nvPicPr>
          <p:cNvPr id="630" name="Google Shape;630;g117e4d82ba8_0_115"/>
          <p:cNvPicPr preferRelativeResize="0"/>
          <p:nvPr/>
        </p:nvPicPr>
        <p:blipFill>
          <a:blip r:embed="rId4">
            <a:alphaModFix/>
          </a:blip>
          <a:stretch>
            <a:fillRect/>
          </a:stretch>
        </p:blipFill>
        <p:spPr>
          <a:xfrm>
            <a:off x="551840" y="3909473"/>
            <a:ext cx="4051975" cy="115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117e4d82ba8_0_122"/>
          <p:cNvSpPr txBox="1"/>
          <p:nvPr>
            <p:ph idx="1" type="body"/>
          </p:nvPr>
        </p:nvSpPr>
        <p:spPr>
          <a:xfrm>
            <a:off x="3817500" y="2386650"/>
            <a:ext cx="4557000" cy="3146700"/>
          </a:xfrm>
          <a:prstGeom prst="rect">
            <a:avLst/>
          </a:prstGeom>
          <a:noFill/>
          <a:ln>
            <a:noFill/>
          </a:ln>
        </p:spPr>
        <p:txBody>
          <a:bodyPr anchorCtr="0" anchor="t" bIns="45700" lIns="91425" spcFirstLastPara="1" rIns="91425" wrap="square" tIns="45700">
            <a:normAutofit fontScale="92500" lnSpcReduction="20000"/>
          </a:bodyPr>
          <a:lstStyle/>
          <a:p>
            <a:pPr indent="-477428" lvl="0" marL="573313" rtl="0" algn="l">
              <a:lnSpc>
                <a:spcPct val="150000"/>
              </a:lnSpc>
              <a:spcBef>
                <a:spcPts val="0"/>
              </a:spcBef>
              <a:spcAft>
                <a:spcPts val="0"/>
              </a:spcAft>
              <a:buClr>
                <a:srgbClr val="B49823"/>
              </a:buClr>
              <a:buSzPct val="103703"/>
              <a:buChar char="•"/>
            </a:pPr>
            <a:r>
              <a:rPr lang="en-US" sz="2700">
                <a:solidFill>
                  <a:srgbClr val="595959"/>
                </a:solidFill>
              </a:rPr>
              <a:t>CI</a:t>
            </a:r>
            <a:endParaRPr sz="2700">
              <a:solidFill>
                <a:srgbClr val="595959"/>
              </a:solidFill>
            </a:endParaRPr>
          </a:p>
          <a:p>
            <a:pPr indent="-477428" lvl="0" marL="573313" rtl="0" algn="l">
              <a:lnSpc>
                <a:spcPct val="150000"/>
              </a:lnSpc>
              <a:spcBef>
                <a:spcPts val="0"/>
              </a:spcBef>
              <a:spcAft>
                <a:spcPts val="0"/>
              </a:spcAft>
              <a:buClr>
                <a:srgbClr val="B49823"/>
              </a:buClr>
              <a:buSzPct val="103703"/>
              <a:buChar char="•"/>
            </a:pPr>
            <a:r>
              <a:rPr lang="en-US" sz="2700">
                <a:solidFill>
                  <a:srgbClr val="595959"/>
                </a:solidFill>
              </a:rPr>
              <a:t>Diversity and Inclusion </a:t>
            </a:r>
            <a:endParaRPr sz="2700">
              <a:solidFill>
                <a:srgbClr val="595959"/>
              </a:solidFill>
            </a:endParaRPr>
          </a:p>
          <a:p>
            <a:pPr indent="-477428" lvl="0" marL="573313" rtl="0" algn="l">
              <a:lnSpc>
                <a:spcPct val="150000"/>
              </a:lnSpc>
              <a:spcBef>
                <a:spcPts val="0"/>
              </a:spcBef>
              <a:spcAft>
                <a:spcPts val="0"/>
              </a:spcAft>
              <a:buClr>
                <a:srgbClr val="B49823"/>
              </a:buClr>
              <a:buSzPct val="103703"/>
              <a:buChar char="•"/>
            </a:pPr>
            <a:r>
              <a:rPr lang="en-US" sz="2700">
                <a:solidFill>
                  <a:srgbClr val="595959"/>
                </a:solidFill>
              </a:rPr>
              <a:t>Review &amp; Approval</a:t>
            </a:r>
            <a:endParaRPr sz="2700">
              <a:solidFill>
                <a:srgbClr val="595959"/>
              </a:solidFill>
            </a:endParaRPr>
          </a:p>
          <a:p>
            <a:pPr indent="-477428" lvl="0" marL="573313" rtl="0" algn="l">
              <a:lnSpc>
                <a:spcPct val="150000"/>
              </a:lnSpc>
              <a:spcBef>
                <a:spcPts val="0"/>
              </a:spcBef>
              <a:spcAft>
                <a:spcPts val="0"/>
              </a:spcAft>
              <a:buClr>
                <a:srgbClr val="B49823"/>
              </a:buClr>
              <a:buSzPct val="103703"/>
              <a:buChar char="•"/>
            </a:pPr>
            <a:r>
              <a:rPr lang="en-US" sz="2700">
                <a:solidFill>
                  <a:srgbClr val="595959"/>
                </a:solidFill>
              </a:rPr>
              <a:t>Rust</a:t>
            </a:r>
            <a:endParaRPr sz="2700">
              <a:solidFill>
                <a:srgbClr val="595959"/>
              </a:solidFill>
            </a:endParaRPr>
          </a:p>
          <a:p>
            <a:pPr indent="-477428" lvl="0" marL="573313" rtl="0" algn="l">
              <a:lnSpc>
                <a:spcPct val="150000"/>
              </a:lnSpc>
              <a:spcBef>
                <a:spcPts val="0"/>
              </a:spcBef>
              <a:spcAft>
                <a:spcPts val="0"/>
              </a:spcAft>
              <a:buClr>
                <a:srgbClr val="B49823"/>
              </a:buClr>
              <a:buSzPct val="103703"/>
              <a:buChar char="•"/>
            </a:pPr>
            <a:r>
              <a:rPr lang="en-US" sz="2700">
                <a:solidFill>
                  <a:srgbClr val="595959"/>
                </a:solidFill>
              </a:rPr>
              <a:t>USD</a:t>
            </a:r>
            <a:endParaRPr sz="2700">
              <a:solidFill>
                <a:srgbClr val="595959"/>
              </a:solidFill>
            </a:endParaRPr>
          </a:p>
          <a:p>
            <a:pPr indent="0" lvl="0" marL="0" rtl="0" algn="l">
              <a:lnSpc>
                <a:spcPct val="100000"/>
              </a:lnSpc>
              <a:spcBef>
                <a:spcPts val="1100"/>
              </a:spcBef>
              <a:spcAft>
                <a:spcPts val="0"/>
              </a:spcAft>
              <a:buSzPct val="100000"/>
              <a:buNone/>
            </a:pPr>
            <a:r>
              <a:t/>
            </a:r>
            <a:endParaRPr/>
          </a:p>
        </p:txBody>
      </p:sp>
      <p:sp>
        <p:nvSpPr>
          <p:cNvPr id="636" name="Google Shape;636;g117e4d82ba8_0_122"/>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Working Groups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txBox="1"/>
          <p:nvPr/>
        </p:nvSpPr>
        <p:spPr>
          <a:xfrm>
            <a:off x="1181100" y="2411882"/>
            <a:ext cx="9829800" cy="111383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Why Open Source?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7"/>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contribute</a:t>
            </a:r>
            <a:endParaRPr>
              <a:solidFill>
                <a:schemeClr val="lt1"/>
              </a:solidFill>
            </a:endParaRPr>
          </a:p>
        </p:txBody>
      </p:sp>
      <p:sp>
        <p:nvSpPr>
          <p:cNvPr id="642" name="Google Shape;642;p27"/>
          <p:cNvSpPr txBox="1"/>
          <p:nvPr/>
        </p:nvSpPr>
        <p:spPr>
          <a:xfrm>
            <a:off x="2281500" y="1618831"/>
            <a:ext cx="7629000" cy="4545900"/>
          </a:xfrm>
          <a:prstGeom prst="rect">
            <a:avLst/>
          </a:prstGeom>
          <a:noFill/>
          <a:ln>
            <a:noFill/>
          </a:ln>
        </p:spPr>
        <p:txBody>
          <a:bodyPr anchorCtr="0" anchor="t" bIns="60900" lIns="60900" spcFirstLastPara="1" rIns="60900" wrap="square" tIns="60900">
            <a:spAutoFit/>
          </a:bodyPr>
          <a:lstStyle/>
          <a:p>
            <a:pPr indent="63500" lvl="0" marL="0" marR="0" rtl="0" algn="l">
              <a:lnSpc>
                <a:spcPct val="130000"/>
              </a:lnSpc>
              <a:spcBef>
                <a:spcPts val="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Contribute to an existing project:</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 PR with a bugfix or new feature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Pick existing GitHub issue as a sample project</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Integrate with a new app / contribute plugin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Help improve project documentation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additional test cases</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TSC discussion: dev mailing list, conf calls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100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Get involved with the TAC or Working Group:</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DevOps / CI expertise always useful</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Interest / expertise in security especially welcome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TAC discussions: mailing list, conf calls, working groups</a:t>
            </a:r>
            <a:endParaRPr b="0" i="0" sz="1900" u="none" cap="none" strike="noStrike">
              <a:solidFill>
                <a:srgbClr val="7F7F7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28"/>
          <p:cNvSpPr txBox="1"/>
          <p:nvPr/>
        </p:nvSpPr>
        <p:spPr>
          <a:xfrm>
            <a:off x="3287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Join </a:t>
            </a:r>
            <a:r>
              <a:rPr b="0" i="0" lang="en-US" sz="3200" u="none" cap="none" strike="noStrike">
                <a:solidFill>
                  <a:srgbClr val="FFE599"/>
                </a:solidFill>
                <a:latin typeface="Calibri"/>
                <a:ea typeface="Calibri"/>
                <a:cs typeface="Calibri"/>
                <a:sym typeface="Calibri"/>
              </a:rPr>
              <a:t>the Discussion</a:t>
            </a:r>
            <a:endParaRPr>
              <a:solidFill>
                <a:srgbClr val="FFE599"/>
              </a:solidFill>
            </a:endParaRPr>
          </a:p>
        </p:txBody>
      </p:sp>
      <p:sp>
        <p:nvSpPr>
          <p:cNvPr id="648" name="Google Shape;648;p28"/>
          <p:cNvSpPr txBox="1"/>
          <p:nvPr/>
        </p:nvSpPr>
        <p:spPr>
          <a:xfrm>
            <a:off x="2286513" y="1855911"/>
            <a:ext cx="7788900" cy="41865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Mailing Lists for ASWF projects: </a:t>
            </a:r>
            <a:r>
              <a:rPr b="0" i="0" lang="en-US" sz="2700" u="none" cap="none" strike="noStrike">
                <a:solidFill>
                  <a:srgbClr val="B49823"/>
                </a:solidFill>
                <a:latin typeface="Arial"/>
                <a:ea typeface="Arial"/>
                <a:cs typeface="Arial"/>
                <a:sym typeface="Arial"/>
              </a:rPr>
              <a:t>lists.aswf.io</a:t>
            </a:r>
            <a:endParaRPr b="0" i="0" sz="14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Join as a member: </a:t>
            </a:r>
            <a:r>
              <a:rPr b="0" i="0" lang="en-US" sz="2700" u="none" cap="none" strike="noStrike">
                <a:solidFill>
                  <a:srgbClr val="B49823"/>
                </a:solidFill>
                <a:latin typeface="Arial"/>
                <a:ea typeface="Arial"/>
                <a:cs typeface="Arial"/>
                <a:sym typeface="Arial"/>
              </a:rPr>
              <a:t>aswf.io/join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Slack: </a:t>
            </a:r>
            <a:r>
              <a:rPr b="0" i="0" lang="en-US" sz="2700" u="none" cap="none" strike="noStrike">
                <a:solidFill>
                  <a:srgbClr val="B49823"/>
                </a:solidFill>
                <a:latin typeface="Arial"/>
                <a:ea typeface="Arial"/>
                <a:cs typeface="Arial"/>
                <a:sym typeface="Arial"/>
              </a:rPr>
              <a:t>slack.aswf.io</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Github: </a:t>
            </a:r>
            <a:r>
              <a:rPr b="0" i="0" lang="en-US" sz="2700" u="none" cap="none" strike="noStrike">
                <a:solidFill>
                  <a:srgbClr val="B49823"/>
                </a:solidFill>
                <a:latin typeface="Arial"/>
                <a:ea typeface="Arial"/>
                <a:cs typeface="Arial"/>
                <a:sym typeface="Arial"/>
              </a:rPr>
              <a:t>github.com/AcademySoftwareFoundation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Behind the Screens: </a:t>
            </a:r>
            <a:r>
              <a:rPr b="0" i="0" lang="en-US" sz="2700" u="none" cap="none" strike="noStrike">
                <a:solidFill>
                  <a:srgbClr val="B49823"/>
                </a:solidFill>
                <a:latin typeface="Arial"/>
                <a:ea typeface="Arial"/>
                <a:cs typeface="Arial"/>
                <a:sym typeface="Arial"/>
              </a:rPr>
              <a:t>bit.ly/BehindtheScreens</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Twitter: </a:t>
            </a:r>
            <a:r>
              <a:rPr b="0" i="0" lang="en-US" sz="2700" u="none" cap="none" strike="noStrike">
                <a:solidFill>
                  <a:srgbClr val="B49823"/>
                </a:solidFill>
                <a:latin typeface="Arial"/>
                <a:ea typeface="Arial"/>
                <a:cs typeface="Arial"/>
                <a:sym typeface="Arial"/>
              </a:rPr>
              <a:t>@AcademySWF, #ASWF</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YouTube: </a:t>
            </a:r>
            <a:r>
              <a:rPr b="0" i="0" lang="en-US" sz="2700" u="none" cap="none" strike="noStrike">
                <a:solidFill>
                  <a:srgbClr val="B49823"/>
                </a:solidFill>
                <a:latin typeface="Arial"/>
                <a:ea typeface="Arial"/>
                <a:cs typeface="Arial"/>
                <a:sym typeface="Arial"/>
              </a:rPr>
              <a:t>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9"/>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participate</a:t>
            </a:r>
            <a:endParaRPr>
              <a:solidFill>
                <a:schemeClr val="lt1"/>
              </a:solidFill>
            </a:endParaRPr>
          </a:p>
        </p:txBody>
      </p:sp>
      <p:sp>
        <p:nvSpPr>
          <p:cNvPr id="654" name="Google Shape;654;p29"/>
          <p:cNvSpPr txBox="1"/>
          <p:nvPr/>
        </p:nvSpPr>
        <p:spPr>
          <a:xfrm>
            <a:off x="926400" y="1711325"/>
            <a:ext cx="10339200" cy="4002000"/>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rgbClr val="7F7F7F"/>
              </a:buClr>
              <a:buSzPts val="3700"/>
              <a:buFont typeface="Arial"/>
              <a:buNone/>
            </a:pPr>
            <a:r>
              <a:t/>
            </a:r>
            <a:endParaRPr b="0" i="0" sz="1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Developers can join our mailing lists to stay informed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about the code and our projects at</a:t>
            </a:r>
            <a:r>
              <a:rPr b="0" i="0" lang="en-US" sz="3200" u="none" cap="none" strike="noStrike">
                <a:solidFill>
                  <a:srgbClr val="B49823"/>
                </a:solidFill>
                <a:latin typeface="Arial"/>
                <a:ea typeface="Arial"/>
                <a:cs typeface="Arial"/>
                <a:sym typeface="Arial"/>
              </a:rPr>
              <a:t> lists.aswf.io.</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Learn how your organization can support the Academy Software Foundation community at </a:t>
            </a:r>
            <a:r>
              <a:rPr b="0" i="0" lang="en-US" sz="3200" u="none" cap="none" strike="noStrike">
                <a:solidFill>
                  <a:srgbClr val="B49823"/>
                </a:solidFill>
                <a:latin typeface="Arial"/>
                <a:ea typeface="Arial"/>
                <a:cs typeface="Arial"/>
                <a:sym typeface="Arial"/>
              </a:rPr>
              <a:t>aswf.io/join.</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Stay connected to us on Twitter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@AcademySWF</a:t>
            </a:r>
            <a:r>
              <a:rPr b="0" i="0" lang="en-US" sz="3200" u="none" cap="none" strike="noStrike">
                <a:solidFill>
                  <a:srgbClr val="2EB6CF"/>
                </a:solidFill>
                <a:latin typeface="Arial"/>
                <a:ea typeface="Arial"/>
                <a:cs typeface="Arial"/>
                <a:sym typeface="Arial"/>
              </a:rPr>
              <a:t> </a:t>
            </a:r>
            <a:r>
              <a:rPr b="0" i="0" lang="en-US" sz="3200" u="none" cap="none" strike="noStrike">
                <a:solidFill>
                  <a:srgbClr val="7F7F7F"/>
                </a:solidFill>
                <a:latin typeface="Arial"/>
                <a:ea typeface="Arial"/>
                <a:cs typeface="Arial"/>
                <a:sym typeface="Arial"/>
              </a:rPr>
              <a:t>and</a:t>
            </a:r>
            <a:r>
              <a:rPr b="0" i="0" lang="en-US" sz="3200" u="none" cap="none" strike="noStrike">
                <a:solidFill>
                  <a:srgbClr val="2EB6CF"/>
                </a:solidFill>
                <a:latin typeface="Arial"/>
                <a:ea typeface="Arial"/>
                <a:cs typeface="Arial"/>
                <a:sym typeface="Arial"/>
              </a:rPr>
              <a:t> </a:t>
            </a:r>
            <a:r>
              <a:rPr b="0" i="0" lang="en-US" sz="3200" u="none" cap="none" strike="noStrike">
                <a:solidFill>
                  <a:srgbClr val="B49823"/>
                </a:solidFill>
                <a:latin typeface="Arial"/>
                <a:ea typeface="Arial"/>
                <a:cs typeface="Arial"/>
                <a:sym typeface="Arial"/>
              </a:rPr>
              <a:t>#ASWF </a:t>
            </a:r>
            <a:endParaRPr b="0" i="0" sz="1400" u="none" cap="none" strike="noStrike">
              <a:solidFill>
                <a:srgbClr val="B49823"/>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30"/>
          <p:cNvPicPr preferRelativeResize="0"/>
          <p:nvPr/>
        </p:nvPicPr>
        <p:blipFill rotWithShape="1">
          <a:blip r:embed="rId4">
            <a:alphaModFix/>
          </a:blip>
          <a:srcRect b="0" l="0" r="0" t="0"/>
          <a:stretch/>
        </p:blipFill>
        <p:spPr>
          <a:xfrm>
            <a:off x="603028" y="1367098"/>
            <a:ext cx="10985943" cy="27922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nvSpPr>
        <p:spPr>
          <a:xfrm>
            <a:off x="3202491" y="269086"/>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Open Source?</a:t>
            </a:r>
            <a:endParaRPr>
              <a:solidFill>
                <a:schemeClr val="lt1"/>
              </a:solidFill>
            </a:endParaRPr>
          </a:p>
        </p:txBody>
      </p:sp>
      <p:sp>
        <p:nvSpPr>
          <p:cNvPr id="79" name="Google Shape;79;p4"/>
          <p:cNvSpPr txBox="1"/>
          <p:nvPr>
            <p:ph idx="4294967295" type="body"/>
          </p:nvPr>
        </p:nvSpPr>
        <p:spPr>
          <a:xfrm>
            <a:off x="865344" y="1656727"/>
            <a:ext cx="10461300" cy="4195800"/>
          </a:xfrm>
          <a:prstGeom prst="rect">
            <a:avLst/>
          </a:prstGeom>
          <a:noFill/>
          <a:ln>
            <a:noFill/>
          </a:ln>
        </p:spPr>
        <p:txBody>
          <a:bodyPr anchorCtr="0" anchor="t" bIns="60925" lIns="60925" spcFirstLastPara="1" rIns="60925" wrap="square" tIns="60925">
            <a:normAutofit/>
          </a:bodyPr>
          <a:lstStyle/>
          <a:p>
            <a:pPr indent="-541853" lvl="0" marL="609584" rtl="0" algn="l">
              <a:lnSpc>
                <a:spcPct val="100000"/>
              </a:lnSpc>
              <a:spcBef>
                <a:spcPts val="0"/>
              </a:spcBef>
              <a:spcAft>
                <a:spcPts val="0"/>
              </a:spcAft>
              <a:buClr>
                <a:srgbClr val="B49823"/>
              </a:buClr>
              <a:buSzPts val="2800"/>
              <a:buChar char="•"/>
            </a:pPr>
            <a:r>
              <a:rPr lang="en-US" sz="3600">
                <a:solidFill>
                  <a:srgbClr val="595959"/>
                </a:solidFill>
              </a:rPr>
              <a:t>Software development has a </a:t>
            </a:r>
            <a:r>
              <a:rPr b="1" lang="en-US" sz="3700">
                <a:solidFill>
                  <a:srgbClr val="595959"/>
                </a:solidFill>
              </a:rPr>
              <a:t>cost</a:t>
            </a:r>
            <a:endParaRPr sz="37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Development</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Maintenance</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Documentation</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Training</a:t>
            </a:r>
            <a:endParaRPr sz="3600">
              <a:solidFill>
                <a:srgbClr val="595959"/>
              </a:solidFill>
            </a:endParaRPr>
          </a:p>
          <a:p>
            <a:pPr indent="-541853" lvl="0" marL="609584" rtl="0" algn="l">
              <a:lnSpc>
                <a:spcPct val="100000"/>
              </a:lnSpc>
              <a:spcBef>
                <a:spcPts val="0"/>
              </a:spcBef>
              <a:spcAft>
                <a:spcPts val="0"/>
              </a:spcAft>
              <a:buClr>
                <a:srgbClr val="B49823"/>
              </a:buClr>
              <a:buSzPts val="2800"/>
              <a:buChar char="•"/>
            </a:pPr>
            <a:r>
              <a:rPr lang="en-US" sz="3600">
                <a:solidFill>
                  <a:srgbClr val="595959"/>
                </a:solidFill>
              </a:rPr>
              <a:t>Open Source ecosystems</a:t>
            </a:r>
            <a:r>
              <a:rPr lang="en-US" sz="3700">
                <a:solidFill>
                  <a:srgbClr val="595959"/>
                </a:solidFill>
              </a:rPr>
              <a:t> </a:t>
            </a:r>
            <a:r>
              <a:rPr b="1" lang="en-US" sz="3700">
                <a:solidFill>
                  <a:srgbClr val="595959"/>
                </a:solidFill>
              </a:rPr>
              <a:t>share</a:t>
            </a:r>
            <a:r>
              <a:rPr lang="en-US" sz="3600">
                <a:solidFill>
                  <a:srgbClr val="595959"/>
                </a:solidFill>
              </a:rPr>
              <a:t> those costs</a:t>
            </a:r>
            <a:endParaRPr>
              <a:solidFill>
                <a:srgbClr val="595959"/>
              </a:solidFill>
            </a:endParaRPr>
          </a:p>
          <a:p>
            <a:pPr indent="-599003" lvl="0" marL="609584" rtl="0" algn="l">
              <a:lnSpc>
                <a:spcPct val="100000"/>
              </a:lnSpc>
              <a:spcBef>
                <a:spcPts val="0"/>
              </a:spcBef>
              <a:spcAft>
                <a:spcPts val="0"/>
              </a:spcAft>
              <a:buClr>
                <a:srgbClr val="B49823"/>
              </a:buClr>
              <a:buSzPts val="3700"/>
              <a:buChar char="•"/>
            </a:pPr>
            <a:r>
              <a:rPr lang="en-US" sz="3700">
                <a:solidFill>
                  <a:srgbClr val="595959"/>
                </a:solidFill>
              </a:rPr>
              <a:t>Empower developers to lead development</a:t>
            </a:r>
            <a:endParaRPr sz="370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Google Shape;181;p28" id="84" name="Google Shape;84;p5"/>
          <p:cNvPicPr preferRelativeResize="0"/>
          <p:nvPr/>
        </p:nvPicPr>
        <p:blipFill rotWithShape="1">
          <a:blip r:embed="rId3">
            <a:alphaModFix/>
          </a:blip>
          <a:srcRect b="0" l="0" r="0" t="0"/>
          <a:stretch/>
        </p:blipFill>
        <p:spPr>
          <a:xfrm>
            <a:off x="4759562" y="3416210"/>
            <a:ext cx="873737" cy="532937"/>
          </a:xfrm>
          <a:prstGeom prst="rect">
            <a:avLst/>
          </a:prstGeom>
          <a:noFill/>
          <a:ln>
            <a:noFill/>
          </a:ln>
        </p:spPr>
      </p:pic>
      <p:pic>
        <p:nvPicPr>
          <p:cNvPr descr="Google Shape;182;p28" id="85" name="Google Shape;85;p5"/>
          <p:cNvPicPr preferRelativeResize="0"/>
          <p:nvPr/>
        </p:nvPicPr>
        <p:blipFill rotWithShape="1">
          <a:blip r:embed="rId4">
            <a:alphaModFix/>
          </a:blip>
          <a:srcRect b="0" l="0" r="0" t="0"/>
          <a:stretch/>
        </p:blipFill>
        <p:spPr>
          <a:xfrm>
            <a:off x="4844978" y="2093692"/>
            <a:ext cx="873748" cy="351601"/>
          </a:xfrm>
          <a:prstGeom prst="rect">
            <a:avLst/>
          </a:prstGeom>
          <a:noFill/>
          <a:ln>
            <a:noFill/>
          </a:ln>
        </p:spPr>
      </p:pic>
      <p:pic>
        <p:nvPicPr>
          <p:cNvPr descr="Google Shape;183;p28" id="86" name="Google Shape;86;p5"/>
          <p:cNvPicPr preferRelativeResize="0"/>
          <p:nvPr/>
        </p:nvPicPr>
        <p:blipFill rotWithShape="1">
          <a:blip r:embed="rId5">
            <a:alphaModFix/>
          </a:blip>
          <a:srcRect b="0" l="0" r="0" t="0"/>
          <a:stretch/>
        </p:blipFill>
        <p:spPr>
          <a:xfrm>
            <a:off x="2507327" y="1664899"/>
            <a:ext cx="831487" cy="398718"/>
          </a:xfrm>
          <a:prstGeom prst="rect">
            <a:avLst/>
          </a:prstGeom>
          <a:noFill/>
          <a:ln>
            <a:noFill/>
          </a:ln>
        </p:spPr>
      </p:pic>
      <p:pic>
        <p:nvPicPr>
          <p:cNvPr descr="Google Shape;184;p28" id="87" name="Google Shape;87;p5"/>
          <p:cNvPicPr preferRelativeResize="0"/>
          <p:nvPr/>
        </p:nvPicPr>
        <p:blipFill rotWithShape="1">
          <a:blip r:embed="rId6">
            <a:alphaModFix/>
          </a:blip>
          <a:srcRect b="0" l="0" r="0" t="0"/>
          <a:stretch/>
        </p:blipFill>
        <p:spPr>
          <a:xfrm>
            <a:off x="3973188" y="2188457"/>
            <a:ext cx="713208" cy="162073"/>
          </a:xfrm>
          <a:prstGeom prst="rect">
            <a:avLst/>
          </a:prstGeom>
          <a:noFill/>
          <a:ln>
            <a:noFill/>
          </a:ln>
        </p:spPr>
      </p:pic>
      <p:pic>
        <p:nvPicPr>
          <p:cNvPr descr="Google Shape;185;p28" id="88" name="Google Shape;88;p5"/>
          <p:cNvPicPr preferRelativeResize="0"/>
          <p:nvPr/>
        </p:nvPicPr>
        <p:blipFill rotWithShape="1">
          <a:blip r:embed="rId7">
            <a:alphaModFix/>
          </a:blip>
          <a:srcRect b="0" l="0" r="0" t="0"/>
          <a:stretch/>
        </p:blipFill>
        <p:spPr>
          <a:xfrm>
            <a:off x="2649433" y="3182096"/>
            <a:ext cx="1318201" cy="273713"/>
          </a:xfrm>
          <a:prstGeom prst="rect">
            <a:avLst/>
          </a:prstGeom>
          <a:noFill/>
          <a:ln>
            <a:noFill/>
          </a:ln>
        </p:spPr>
      </p:pic>
      <p:pic>
        <p:nvPicPr>
          <p:cNvPr descr="Google Shape;186;p28" id="89" name="Google Shape;89;p5"/>
          <p:cNvPicPr preferRelativeResize="0"/>
          <p:nvPr/>
        </p:nvPicPr>
        <p:blipFill rotWithShape="1">
          <a:blip r:embed="rId8">
            <a:alphaModFix/>
          </a:blip>
          <a:srcRect b="0" l="0" r="0" t="0"/>
          <a:stretch/>
        </p:blipFill>
        <p:spPr>
          <a:xfrm>
            <a:off x="2639455" y="3890042"/>
            <a:ext cx="578835" cy="332469"/>
          </a:xfrm>
          <a:prstGeom prst="rect">
            <a:avLst/>
          </a:prstGeom>
          <a:noFill/>
          <a:ln>
            <a:noFill/>
          </a:ln>
        </p:spPr>
      </p:pic>
      <p:pic>
        <p:nvPicPr>
          <p:cNvPr descr="Google Shape;187;p28" id="90" name="Google Shape;90;p5"/>
          <p:cNvPicPr preferRelativeResize="0"/>
          <p:nvPr/>
        </p:nvPicPr>
        <p:blipFill rotWithShape="1">
          <a:blip r:embed="rId9">
            <a:alphaModFix/>
          </a:blip>
          <a:srcRect b="0" l="0" r="0" t="0"/>
          <a:stretch/>
        </p:blipFill>
        <p:spPr>
          <a:xfrm>
            <a:off x="9546866" y="2539057"/>
            <a:ext cx="1237610" cy="157382"/>
          </a:xfrm>
          <a:prstGeom prst="rect">
            <a:avLst/>
          </a:prstGeom>
          <a:noFill/>
          <a:ln>
            <a:noFill/>
          </a:ln>
        </p:spPr>
      </p:pic>
      <p:pic>
        <p:nvPicPr>
          <p:cNvPr descr="Google Shape;188;p28" id="91" name="Google Shape;91;p5"/>
          <p:cNvPicPr preferRelativeResize="0"/>
          <p:nvPr/>
        </p:nvPicPr>
        <p:blipFill rotWithShape="1">
          <a:blip r:embed="rId10">
            <a:alphaModFix/>
          </a:blip>
          <a:srcRect b="0" l="0" r="0" t="0"/>
          <a:stretch/>
        </p:blipFill>
        <p:spPr>
          <a:xfrm>
            <a:off x="3856126" y="3544332"/>
            <a:ext cx="755527" cy="276692"/>
          </a:xfrm>
          <a:prstGeom prst="rect">
            <a:avLst/>
          </a:prstGeom>
          <a:noFill/>
          <a:ln>
            <a:noFill/>
          </a:ln>
        </p:spPr>
      </p:pic>
      <p:pic>
        <p:nvPicPr>
          <p:cNvPr descr="Google Shape;189;p28" id="92" name="Google Shape;92;p5"/>
          <p:cNvPicPr preferRelativeResize="0"/>
          <p:nvPr/>
        </p:nvPicPr>
        <p:blipFill rotWithShape="1">
          <a:blip r:embed="rId11">
            <a:alphaModFix/>
          </a:blip>
          <a:srcRect b="0" l="0" r="0" t="0"/>
          <a:stretch/>
        </p:blipFill>
        <p:spPr>
          <a:xfrm>
            <a:off x="3523343" y="1698032"/>
            <a:ext cx="1207809" cy="332453"/>
          </a:xfrm>
          <a:prstGeom prst="rect">
            <a:avLst/>
          </a:prstGeom>
          <a:noFill/>
          <a:ln>
            <a:noFill/>
          </a:ln>
        </p:spPr>
      </p:pic>
      <p:pic>
        <p:nvPicPr>
          <p:cNvPr descr="Google Shape;190;p28" id="93" name="Google Shape;93;p5"/>
          <p:cNvPicPr preferRelativeResize="0"/>
          <p:nvPr/>
        </p:nvPicPr>
        <p:blipFill rotWithShape="1">
          <a:blip r:embed="rId12">
            <a:alphaModFix/>
          </a:blip>
          <a:srcRect b="0" l="0" r="0" t="0"/>
          <a:stretch/>
        </p:blipFill>
        <p:spPr>
          <a:xfrm>
            <a:off x="2642721" y="2864585"/>
            <a:ext cx="1191398" cy="191775"/>
          </a:xfrm>
          <a:prstGeom prst="rect">
            <a:avLst/>
          </a:prstGeom>
          <a:noFill/>
          <a:ln>
            <a:noFill/>
          </a:ln>
        </p:spPr>
      </p:pic>
      <p:pic>
        <p:nvPicPr>
          <p:cNvPr descr="Google Shape;191;p28" id="94" name="Google Shape;94;p5"/>
          <p:cNvPicPr preferRelativeResize="0"/>
          <p:nvPr/>
        </p:nvPicPr>
        <p:blipFill rotWithShape="1">
          <a:blip r:embed="rId13">
            <a:alphaModFix/>
          </a:blip>
          <a:srcRect b="0" l="0" r="0" t="0"/>
          <a:stretch/>
        </p:blipFill>
        <p:spPr>
          <a:xfrm>
            <a:off x="2642723" y="4353087"/>
            <a:ext cx="755516" cy="172573"/>
          </a:xfrm>
          <a:prstGeom prst="rect">
            <a:avLst/>
          </a:prstGeom>
          <a:noFill/>
          <a:ln>
            <a:noFill/>
          </a:ln>
        </p:spPr>
      </p:pic>
      <p:pic>
        <p:nvPicPr>
          <p:cNvPr descr="Google Shape;192;p28" id="95" name="Google Shape;95;p5"/>
          <p:cNvPicPr preferRelativeResize="0"/>
          <p:nvPr/>
        </p:nvPicPr>
        <p:blipFill rotWithShape="1">
          <a:blip r:embed="rId14">
            <a:alphaModFix/>
          </a:blip>
          <a:srcRect b="0" l="0" r="0" t="0"/>
          <a:stretch/>
        </p:blipFill>
        <p:spPr>
          <a:xfrm>
            <a:off x="2614614" y="4698488"/>
            <a:ext cx="1038665" cy="189695"/>
          </a:xfrm>
          <a:prstGeom prst="rect">
            <a:avLst/>
          </a:prstGeom>
          <a:noFill/>
          <a:ln>
            <a:noFill/>
          </a:ln>
        </p:spPr>
      </p:pic>
      <p:pic>
        <p:nvPicPr>
          <p:cNvPr descr="Google Shape;193;p28" id="96" name="Google Shape;96;p5"/>
          <p:cNvPicPr preferRelativeResize="0"/>
          <p:nvPr/>
        </p:nvPicPr>
        <p:blipFill rotWithShape="1">
          <a:blip r:embed="rId15">
            <a:alphaModFix/>
          </a:blip>
          <a:srcRect b="0" l="0" r="0" t="0"/>
          <a:stretch/>
        </p:blipFill>
        <p:spPr>
          <a:xfrm>
            <a:off x="4009776" y="2509435"/>
            <a:ext cx="1038429" cy="216626"/>
          </a:xfrm>
          <a:prstGeom prst="rect">
            <a:avLst/>
          </a:prstGeom>
          <a:noFill/>
          <a:ln>
            <a:noFill/>
          </a:ln>
        </p:spPr>
      </p:pic>
      <p:pic>
        <p:nvPicPr>
          <p:cNvPr descr="Google Shape;194;p28" id="97" name="Google Shape;97;p5"/>
          <p:cNvPicPr preferRelativeResize="0"/>
          <p:nvPr/>
        </p:nvPicPr>
        <p:blipFill rotWithShape="1">
          <a:blip r:embed="rId16">
            <a:alphaModFix/>
          </a:blip>
          <a:srcRect b="0" l="0" r="0" t="0"/>
          <a:stretch/>
        </p:blipFill>
        <p:spPr>
          <a:xfrm>
            <a:off x="4615770" y="3855523"/>
            <a:ext cx="1187762" cy="401510"/>
          </a:xfrm>
          <a:prstGeom prst="rect">
            <a:avLst/>
          </a:prstGeom>
          <a:noFill/>
          <a:ln>
            <a:noFill/>
          </a:ln>
        </p:spPr>
      </p:pic>
      <p:pic>
        <p:nvPicPr>
          <p:cNvPr descr="Google Shape;195;p28" id="98" name="Google Shape;98;p5"/>
          <p:cNvPicPr preferRelativeResize="0"/>
          <p:nvPr/>
        </p:nvPicPr>
        <p:blipFill rotWithShape="1">
          <a:blip r:embed="rId17">
            <a:alphaModFix/>
          </a:blip>
          <a:srcRect b="0" l="0" r="0" t="0"/>
          <a:stretch/>
        </p:blipFill>
        <p:spPr>
          <a:xfrm>
            <a:off x="2642708" y="2441950"/>
            <a:ext cx="1125562" cy="351595"/>
          </a:xfrm>
          <a:prstGeom prst="rect">
            <a:avLst/>
          </a:prstGeom>
          <a:noFill/>
          <a:ln>
            <a:noFill/>
          </a:ln>
        </p:spPr>
      </p:pic>
      <p:pic>
        <p:nvPicPr>
          <p:cNvPr descr="Google Shape;196;p28" id="99" name="Google Shape;99;p5"/>
          <p:cNvPicPr preferRelativeResize="0"/>
          <p:nvPr/>
        </p:nvPicPr>
        <p:blipFill rotWithShape="1">
          <a:blip r:embed="rId18">
            <a:alphaModFix/>
          </a:blip>
          <a:srcRect b="0" l="0" r="0" t="0"/>
          <a:stretch/>
        </p:blipFill>
        <p:spPr>
          <a:xfrm>
            <a:off x="3573942" y="4309972"/>
            <a:ext cx="968289" cy="258804"/>
          </a:xfrm>
          <a:prstGeom prst="rect">
            <a:avLst/>
          </a:prstGeom>
          <a:noFill/>
          <a:ln>
            <a:noFill/>
          </a:ln>
        </p:spPr>
      </p:pic>
      <p:pic>
        <p:nvPicPr>
          <p:cNvPr descr="Google Shape;197;p28" id="100" name="Google Shape;100;p5"/>
          <p:cNvPicPr preferRelativeResize="0"/>
          <p:nvPr/>
        </p:nvPicPr>
        <p:blipFill rotWithShape="1">
          <a:blip r:embed="rId19">
            <a:alphaModFix/>
          </a:blip>
          <a:srcRect b="0" l="0" r="0" t="0"/>
          <a:stretch/>
        </p:blipFill>
        <p:spPr>
          <a:xfrm>
            <a:off x="3421984" y="3905668"/>
            <a:ext cx="990095" cy="301218"/>
          </a:xfrm>
          <a:prstGeom prst="rect">
            <a:avLst/>
          </a:prstGeom>
          <a:noFill/>
          <a:ln>
            <a:noFill/>
          </a:ln>
        </p:spPr>
      </p:pic>
      <p:pic>
        <p:nvPicPr>
          <p:cNvPr descr="Google Shape;198;p28" id="101" name="Google Shape;101;p5"/>
          <p:cNvPicPr preferRelativeResize="0"/>
          <p:nvPr/>
        </p:nvPicPr>
        <p:blipFill rotWithShape="1">
          <a:blip r:embed="rId20">
            <a:alphaModFix/>
          </a:blip>
          <a:srcRect b="0" l="0" r="0" t="0"/>
          <a:stretch/>
        </p:blipFill>
        <p:spPr>
          <a:xfrm>
            <a:off x="6007226" y="3904039"/>
            <a:ext cx="315254" cy="304474"/>
          </a:xfrm>
          <a:prstGeom prst="rect">
            <a:avLst/>
          </a:prstGeom>
          <a:noFill/>
          <a:ln>
            <a:noFill/>
          </a:ln>
        </p:spPr>
      </p:pic>
      <p:pic>
        <p:nvPicPr>
          <p:cNvPr descr="Google Shape;199;p28" id="102" name="Google Shape;102;p5"/>
          <p:cNvPicPr preferRelativeResize="0"/>
          <p:nvPr/>
        </p:nvPicPr>
        <p:blipFill rotWithShape="1">
          <a:blip r:embed="rId21">
            <a:alphaModFix/>
          </a:blip>
          <a:srcRect b="0" l="0" r="0" t="0"/>
          <a:stretch/>
        </p:blipFill>
        <p:spPr>
          <a:xfrm>
            <a:off x="2636789" y="4970101"/>
            <a:ext cx="462563" cy="347767"/>
          </a:xfrm>
          <a:prstGeom prst="rect">
            <a:avLst/>
          </a:prstGeom>
          <a:noFill/>
          <a:ln>
            <a:noFill/>
          </a:ln>
        </p:spPr>
      </p:pic>
      <p:pic>
        <p:nvPicPr>
          <p:cNvPr descr="Google Shape;200;p28" id="103" name="Google Shape;103;p5"/>
          <p:cNvPicPr preferRelativeResize="0"/>
          <p:nvPr/>
        </p:nvPicPr>
        <p:blipFill rotWithShape="1">
          <a:blip r:embed="rId22">
            <a:alphaModFix/>
          </a:blip>
          <a:srcRect b="0" l="0" r="0" t="0"/>
          <a:stretch/>
        </p:blipFill>
        <p:spPr>
          <a:xfrm>
            <a:off x="3292937" y="5006382"/>
            <a:ext cx="918737" cy="285331"/>
          </a:xfrm>
          <a:prstGeom prst="rect">
            <a:avLst/>
          </a:prstGeom>
          <a:noFill/>
          <a:ln>
            <a:noFill/>
          </a:ln>
        </p:spPr>
      </p:pic>
      <p:pic>
        <p:nvPicPr>
          <p:cNvPr descr="Google Shape;201;p28" id="104" name="Google Shape;104;p5"/>
          <p:cNvPicPr preferRelativeResize="0"/>
          <p:nvPr/>
        </p:nvPicPr>
        <p:blipFill rotWithShape="1">
          <a:blip r:embed="rId23">
            <a:alphaModFix/>
          </a:blip>
          <a:srcRect b="0" l="0" r="0" t="0"/>
          <a:stretch/>
        </p:blipFill>
        <p:spPr>
          <a:xfrm>
            <a:off x="4405245" y="4998438"/>
            <a:ext cx="831475" cy="301217"/>
          </a:xfrm>
          <a:prstGeom prst="rect">
            <a:avLst/>
          </a:prstGeom>
          <a:noFill/>
          <a:ln>
            <a:noFill/>
          </a:ln>
        </p:spPr>
      </p:pic>
      <p:pic>
        <p:nvPicPr>
          <p:cNvPr descr="Google Shape;202;p28" id="105" name="Google Shape;105;p5"/>
          <p:cNvPicPr preferRelativeResize="0"/>
          <p:nvPr/>
        </p:nvPicPr>
        <p:blipFill rotWithShape="1">
          <a:blip r:embed="rId24">
            <a:alphaModFix/>
          </a:blip>
          <a:srcRect b="0" l="0" r="0" t="0"/>
          <a:stretch/>
        </p:blipFill>
        <p:spPr>
          <a:xfrm>
            <a:off x="5430287" y="5006828"/>
            <a:ext cx="918755" cy="284438"/>
          </a:xfrm>
          <a:prstGeom prst="rect">
            <a:avLst/>
          </a:prstGeom>
          <a:noFill/>
          <a:ln>
            <a:noFill/>
          </a:ln>
        </p:spPr>
      </p:pic>
      <p:pic>
        <p:nvPicPr>
          <p:cNvPr descr="Google Shape;203;p28" id="106" name="Google Shape;106;p5"/>
          <p:cNvPicPr preferRelativeResize="0"/>
          <p:nvPr/>
        </p:nvPicPr>
        <p:blipFill rotWithShape="1">
          <a:blip r:embed="rId25">
            <a:alphaModFix/>
          </a:blip>
          <a:srcRect b="0" l="0" r="0" t="0"/>
          <a:stretch/>
        </p:blipFill>
        <p:spPr>
          <a:xfrm>
            <a:off x="4717930" y="4273154"/>
            <a:ext cx="345585" cy="332437"/>
          </a:xfrm>
          <a:prstGeom prst="rect">
            <a:avLst/>
          </a:prstGeom>
          <a:noFill/>
          <a:ln>
            <a:noFill/>
          </a:ln>
        </p:spPr>
      </p:pic>
      <p:pic>
        <p:nvPicPr>
          <p:cNvPr descr="Google Shape;204;p28" id="107" name="Google Shape;107;p5"/>
          <p:cNvPicPr preferRelativeResize="0"/>
          <p:nvPr/>
        </p:nvPicPr>
        <p:blipFill rotWithShape="1">
          <a:blip r:embed="rId26">
            <a:alphaModFix/>
          </a:blip>
          <a:srcRect b="0" l="0" r="0" t="0"/>
          <a:stretch/>
        </p:blipFill>
        <p:spPr>
          <a:xfrm>
            <a:off x="4032413" y="4617535"/>
            <a:ext cx="502425" cy="351600"/>
          </a:xfrm>
          <a:prstGeom prst="rect">
            <a:avLst/>
          </a:prstGeom>
          <a:noFill/>
          <a:ln>
            <a:noFill/>
          </a:ln>
        </p:spPr>
      </p:pic>
      <p:pic>
        <p:nvPicPr>
          <p:cNvPr descr="Google Shape;205;p28" id="108" name="Google Shape;108;p5"/>
          <p:cNvPicPr preferRelativeResize="0"/>
          <p:nvPr/>
        </p:nvPicPr>
        <p:blipFill rotWithShape="1">
          <a:blip r:embed="rId27">
            <a:alphaModFix/>
          </a:blip>
          <a:srcRect b="0" l="0" r="0" t="0"/>
          <a:stretch/>
        </p:blipFill>
        <p:spPr>
          <a:xfrm>
            <a:off x="4202629" y="3176290"/>
            <a:ext cx="1055106" cy="285324"/>
          </a:xfrm>
          <a:prstGeom prst="rect">
            <a:avLst/>
          </a:prstGeom>
          <a:noFill/>
          <a:ln>
            <a:noFill/>
          </a:ln>
        </p:spPr>
      </p:pic>
      <p:pic>
        <p:nvPicPr>
          <p:cNvPr descr="Google Shape;206;p28" id="109" name="Google Shape;109;p5"/>
          <p:cNvPicPr preferRelativeResize="0"/>
          <p:nvPr/>
        </p:nvPicPr>
        <p:blipFill rotWithShape="1">
          <a:blip r:embed="rId28">
            <a:alphaModFix/>
          </a:blip>
          <a:srcRect b="0" l="0" r="0" t="0"/>
          <a:stretch/>
        </p:blipFill>
        <p:spPr>
          <a:xfrm>
            <a:off x="4104140" y="2828771"/>
            <a:ext cx="727218" cy="276694"/>
          </a:xfrm>
          <a:prstGeom prst="rect">
            <a:avLst/>
          </a:prstGeom>
          <a:noFill/>
          <a:ln>
            <a:noFill/>
          </a:ln>
        </p:spPr>
      </p:pic>
      <p:pic>
        <p:nvPicPr>
          <p:cNvPr descr="Google Shape;207;p28" id="110" name="Google Shape;110;p5"/>
          <p:cNvPicPr preferRelativeResize="0"/>
          <p:nvPr/>
        </p:nvPicPr>
        <p:blipFill rotWithShape="1">
          <a:blip r:embed="rId29">
            <a:alphaModFix/>
          </a:blip>
          <a:srcRect b="0" l="0" r="0" t="0"/>
          <a:stretch/>
        </p:blipFill>
        <p:spPr>
          <a:xfrm>
            <a:off x="3981521" y="5576066"/>
            <a:ext cx="1038434" cy="564728"/>
          </a:xfrm>
          <a:prstGeom prst="rect">
            <a:avLst/>
          </a:prstGeom>
          <a:noFill/>
          <a:ln>
            <a:noFill/>
          </a:ln>
        </p:spPr>
      </p:pic>
      <p:pic>
        <p:nvPicPr>
          <p:cNvPr descr="Google Shape;208;p28" id="111" name="Google Shape;111;p5"/>
          <p:cNvPicPr preferRelativeResize="0"/>
          <p:nvPr/>
        </p:nvPicPr>
        <p:blipFill rotWithShape="1">
          <a:blip r:embed="rId30">
            <a:alphaModFix/>
          </a:blip>
          <a:srcRect b="0" l="0" r="0" t="0"/>
          <a:stretch/>
        </p:blipFill>
        <p:spPr>
          <a:xfrm>
            <a:off x="2669791" y="3608380"/>
            <a:ext cx="1038427" cy="148597"/>
          </a:xfrm>
          <a:prstGeom prst="rect">
            <a:avLst/>
          </a:prstGeom>
          <a:noFill/>
          <a:ln>
            <a:noFill/>
          </a:ln>
        </p:spPr>
      </p:pic>
      <p:pic>
        <p:nvPicPr>
          <p:cNvPr descr="Google Shape;209;p28" id="112" name="Google Shape;112;p5"/>
          <p:cNvPicPr preferRelativeResize="0"/>
          <p:nvPr/>
        </p:nvPicPr>
        <p:blipFill rotWithShape="1">
          <a:blip r:embed="rId31">
            <a:alphaModFix/>
          </a:blip>
          <a:srcRect b="0" l="0" r="0" t="0"/>
          <a:stretch/>
        </p:blipFill>
        <p:spPr>
          <a:xfrm>
            <a:off x="5689451" y="6000109"/>
            <a:ext cx="755520" cy="446929"/>
          </a:xfrm>
          <a:prstGeom prst="rect">
            <a:avLst/>
          </a:prstGeom>
          <a:noFill/>
          <a:ln>
            <a:noFill/>
          </a:ln>
        </p:spPr>
      </p:pic>
      <p:pic>
        <p:nvPicPr>
          <p:cNvPr descr="Google Shape;210;p28" id="113" name="Google Shape;113;p5"/>
          <p:cNvPicPr preferRelativeResize="0"/>
          <p:nvPr/>
        </p:nvPicPr>
        <p:blipFill rotWithShape="1">
          <a:blip r:embed="rId32">
            <a:alphaModFix/>
          </a:blip>
          <a:srcRect b="0" l="0" r="0" t="0"/>
          <a:stretch/>
        </p:blipFill>
        <p:spPr>
          <a:xfrm>
            <a:off x="2639453" y="5768988"/>
            <a:ext cx="1125557" cy="178884"/>
          </a:xfrm>
          <a:prstGeom prst="rect">
            <a:avLst/>
          </a:prstGeom>
          <a:noFill/>
          <a:ln>
            <a:noFill/>
          </a:ln>
        </p:spPr>
      </p:pic>
      <p:pic>
        <p:nvPicPr>
          <p:cNvPr descr="Google Shape;211;p28" id="114" name="Google Shape;114;p5"/>
          <p:cNvPicPr preferRelativeResize="0"/>
          <p:nvPr/>
        </p:nvPicPr>
        <p:blipFill rotWithShape="1">
          <a:blip r:embed="rId33">
            <a:alphaModFix/>
          </a:blip>
          <a:srcRect b="0" l="0" r="0" t="0"/>
          <a:stretch/>
        </p:blipFill>
        <p:spPr>
          <a:xfrm>
            <a:off x="3707816" y="6074110"/>
            <a:ext cx="555984" cy="298926"/>
          </a:xfrm>
          <a:prstGeom prst="rect">
            <a:avLst/>
          </a:prstGeom>
          <a:noFill/>
          <a:ln>
            <a:noFill/>
          </a:ln>
        </p:spPr>
      </p:pic>
      <p:pic>
        <p:nvPicPr>
          <p:cNvPr descr="Google Shape;212;p28" id="115" name="Google Shape;115;p5"/>
          <p:cNvPicPr preferRelativeResize="0"/>
          <p:nvPr/>
        </p:nvPicPr>
        <p:blipFill rotWithShape="1">
          <a:blip r:embed="rId34">
            <a:alphaModFix/>
          </a:blip>
          <a:srcRect b="0" l="0" r="0" t="0"/>
          <a:stretch/>
        </p:blipFill>
        <p:spPr>
          <a:xfrm>
            <a:off x="2667679" y="2211823"/>
            <a:ext cx="1146923" cy="115340"/>
          </a:xfrm>
          <a:prstGeom prst="rect">
            <a:avLst/>
          </a:prstGeom>
          <a:noFill/>
          <a:ln>
            <a:noFill/>
          </a:ln>
        </p:spPr>
      </p:pic>
      <p:pic>
        <p:nvPicPr>
          <p:cNvPr descr="Google Shape;213;p28" id="116" name="Google Shape;116;p5"/>
          <p:cNvPicPr preferRelativeResize="0"/>
          <p:nvPr/>
        </p:nvPicPr>
        <p:blipFill rotWithShape="1">
          <a:blip r:embed="rId35">
            <a:alphaModFix/>
          </a:blip>
          <a:srcRect b="0" l="0" r="0" t="0"/>
          <a:stretch/>
        </p:blipFill>
        <p:spPr>
          <a:xfrm>
            <a:off x="7870621" y="6155497"/>
            <a:ext cx="831486" cy="167433"/>
          </a:xfrm>
          <a:prstGeom prst="rect">
            <a:avLst/>
          </a:prstGeom>
          <a:noFill/>
          <a:ln>
            <a:noFill/>
          </a:ln>
        </p:spPr>
      </p:pic>
      <p:pic>
        <p:nvPicPr>
          <p:cNvPr descr="Google Shape;214;p28" id="117" name="Google Shape;117;p5"/>
          <p:cNvPicPr preferRelativeResize="0"/>
          <p:nvPr/>
        </p:nvPicPr>
        <p:blipFill rotWithShape="1">
          <a:blip r:embed="rId36">
            <a:alphaModFix/>
          </a:blip>
          <a:srcRect b="0" l="0" r="0" t="0"/>
          <a:stretch/>
        </p:blipFill>
        <p:spPr>
          <a:xfrm>
            <a:off x="4560882" y="6144877"/>
            <a:ext cx="831488" cy="157392"/>
          </a:xfrm>
          <a:prstGeom prst="rect">
            <a:avLst/>
          </a:prstGeom>
          <a:noFill/>
          <a:ln>
            <a:noFill/>
          </a:ln>
        </p:spPr>
      </p:pic>
      <p:sp>
        <p:nvSpPr>
          <p:cNvPr id="118" name="Google Shape;118;p5"/>
          <p:cNvSpPr txBox="1"/>
          <p:nvPr/>
        </p:nvSpPr>
        <p:spPr>
          <a:xfrm>
            <a:off x="929933" y="1787999"/>
            <a:ext cx="1457400" cy="4656000"/>
          </a:xfrm>
          <a:prstGeom prst="rect">
            <a:avLst/>
          </a:prstGeom>
          <a:noFill/>
          <a:ln>
            <a:noFill/>
          </a:ln>
        </p:spPr>
        <p:txBody>
          <a:bodyPr anchorCtr="0" anchor="t" bIns="60925" lIns="60925" spcFirstLastPara="1" rIns="60925" wrap="square" tIns="60925">
            <a:spAutoFit/>
          </a:bodyPr>
          <a:lstStyle/>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Security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Networking</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Cloud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Automotive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Blockchain</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Edge/IoT</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Web</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AI</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Film</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CI/CD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Energy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Hardware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Standards</a:t>
            </a:r>
            <a:endParaRPr b="0" i="0" sz="1550" u="none" cap="none" strike="noStrike">
              <a:solidFill>
                <a:srgbClr val="000000"/>
              </a:solidFill>
              <a:latin typeface="Arial"/>
              <a:ea typeface="Arial"/>
              <a:cs typeface="Arial"/>
              <a:sym typeface="Arial"/>
            </a:endParaRPr>
          </a:p>
        </p:txBody>
      </p:sp>
      <p:pic>
        <p:nvPicPr>
          <p:cNvPr descr="Google Shape;228;p28" id="119" name="Google Shape;119;p5"/>
          <p:cNvPicPr preferRelativeResize="0"/>
          <p:nvPr/>
        </p:nvPicPr>
        <p:blipFill rotWithShape="1">
          <a:blip r:embed="rId37">
            <a:alphaModFix/>
          </a:blip>
          <a:srcRect b="0" l="0" r="0" t="0"/>
          <a:stretch/>
        </p:blipFill>
        <p:spPr>
          <a:xfrm>
            <a:off x="2642722" y="5433502"/>
            <a:ext cx="968309" cy="122126"/>
          </a:xfrm>
          <a:prstGeom prst="rect">
            <a:avLst/>
          </a:prstGeom>
          <a:noFill/>
          <a:ln>
            <a:noFill/>
          </a:ln>
        </p:spPr>
      </p:pic>
      <p:pic>
        <p:nvPicPr>
          <p:cNvPr descr="Google Shape;229;p28" id="120" name="Google Shape;120;p5"/>
          <p:cNvPicPr preferRelativeResize="0"/>
          <p:nvPr/>
        </p:nvPicPr>
        <p:blipFill rotWithShape="1">
          <a:blip r:embed="rId38">
            <a:alphaModFix/>
          </a:blip>
          <a:srcRect b="0" l="0" r="0" t="0"/>
          <a:stretch/>
        </p:blipFill>
        <p:spPr>
          <a:xfrm>
            <a:off x="4915683" y="1682995"/>
            <a:ext cx="990104" cy="362527"/>
          </a:xfrm>
          <a:prstGeom prst="rect">
            <a:avLst/>
          </a:prstGeom>
          <a:noFill/>
          <a:ln>
            <a:noFill/>
          </a:ln>
        </p:spPr>
      </p:pic>
      <p:pic>
        <p:nvPicPr>
          <p:cNvPr descr="Google Shape;231;p28" id="121" name="Google Shape;121;p5"/>
          <p:cNvPicPr preferRelativeResize="0"/>
          <p:nvPr/>
        </p:nvPicPr>
        <p:blipFill rotWithShape="1">
          <a:blip r:embed="rId39">
            <a:alphaModFix/>
          </a:blip>
          <a:srcRect b="0" l="0" r="0" t="0"/>
          <a:stretch/>
        </p:blipFill>
        <p:spPr>
          <a:xfrm>
            <a:off x="6538315" y="2119618"/>
            <a:ext cx="831487" cy="299749"/>
          </a:xfrm>
          <a:prstGeom prst="rect">
            <a:avLst/>
          </a:prstGeom>
          <a:noFill/>
          <a:ln>
            <a:noFill/>
          </a:ln>
        </p:spPr>
      </p:pic>
      <p:pic>
        <p:nvPicPr>
          <p:cNvPr descr="Google Shape;232;p28" id="122" name="Google Shape;122;p5"/>
          <p:cNvPicPr preferRelativeResize="0"/>
          <p:nvPr/>
        </p:nvPicPr>
        <p:blipFill rotWithShape="1">
          <a:blip r:embed="rId40">
            <a:alphaModFix/>
          </a:blip>
          <a:srcRect b="0" l="0" r="0" t="0"/>
          <a:stretch/>
        </p:blipFill>
        <p:spPr>
          <a:xfrm>
            <a:off x="5492730" y="3166710"/>
            <a:ext cx="1455078" cy="304484"/>
          </a:xfrm>
          <a:prstGeom prst="rect">
            <a:avLst/>
          </a:prstGeom>
          <a:noFill/>
          <a:ln>
            <a:noFill/>
          </a:ln>
        </p:spPr>
      </p:pic>
      <p:pic>
        <p:nvPicPr>
          <p:cNvPr descr="Google Shape;233;p28" id="123" name="Google Shape;123;p5"/>
          <p:cNvPicPr preferRelativeResize="0"/>
          <p:nvPr/>
        </p:nvPicPr>
        <p:blipFill rotWithShape="1">
          <a:blip r:embed="rId41">
            <a:alphaModFix/>
          </a:blip>
          <a:srcRect b="0" l="0" r="0" t="0"/>
          <a:stretch/>
        </p:blipFill>
        <p:spPr>
          <a:xfrm>
            <a:off x="4913970" y="4628363"/>
            <a:ext cx="471678" cy="329944"/>
          </a:xfrm>
          <a:prstGeom prst="rect">
            <a:avLst/>
          </a:prstGeom>
          <a:noFill/>
          <a:ln>
            <a:noFill/>
          </a:ln>
        </p:spPr>
      </p:pic>
      <p:pic>
        <p:nvPicPr>
          <p:cNvPr descr="Google Shape;234;p28" id="124" name="Google Shape;124;p5"/>
          <p:cNvPicPr preferRelativeResize="0"/>
          <p:nvPr/>
        </p:nvPicPr>
        <p:blipFill rotWithShape="1">
          <a:blip r:embed="rId42">
            <a:alphaModFix/>
          </a:blip>
          <a:srcRect b="0" l="0" r="0" t="0"/>
          <a:stretch/>
        </p:blipFill>
        <p:spPr>
          <a:xfrm>
            <a:off x="5764781" y="4627101"/>
            <a:ext cx="471678" cy="332469"/>
          </a:xfrm>
          <a:prstGeom prst="rect">
            <a:avLst/>
          </a:prstGeom>
          <a:noFill/>
          <a:ln>
            <a:noFill/>
          </a:ln>
        </p:spPr>
      </p:pic>
      <p:pic>
        <p:nvPicPr>
          <p:cNvPr descr="Google Shape;235;p28" id="125" name="Google Shape;125;p5"/>
          <p:cNvPicPr preferRelativeResize="0"/>
          <p:nvPr/>
        </p:nvPicPr>
        <p:blipFill rotWithShape="1">
          <a:blip r:embed="rId43">
            <a:alphaModFix/>
          </a:blip>
          <a:srcRect b="0" l="0" r="0" t="0"/>
          <a:stretch/>
        </p:blipFill>
        <p:spPr>
          <a:xfrm>
            <a:off x="7586971" y="4627101"/>
            <a:ext cx="471678" cy="332469"/>
          </a:xfrm>
          <a:prstGeom prst="rect">
            <a:avLst/>
          </a:prstGeom>
          <a:noFill/>
          <a:ln>
            <a:noFill/>
          </a:ln>
        </p:spPr>
      </p:pic>
      <p:pic>
        <p:nvPicPr>
          <p:cNvPr descr="Google Shape;236;p28" id="126" name="Google Shape;126;p5"/>
          <p:cNvPicPr preferRelativeResize="0"/>
          <p:nvPr/>
        </p:nvPicPr>
        <p:blipFill rotWithShape="1">
          <a:blip r:embed="rId44">
            <a:alphaModFix/>
          </a:blip>
          <a:srcRect b="0" l="0" r="0" t="0"/>
          <a:stretch/>
        </p:blipFill>
        <p:spPr>
          <a:xfrm>
            <a:off x="6615592" y="4638898"/>
            <a:ext cx="592247" cy="308875"/>
          </a:xfrm>
          <a:prstGeom prst="rect">
            <a:avLst/>
          </a:prstGeom>
          <a:noFill/>
          <a:ln>
            <a:noFill/>
          </a:ln>
        </p:spPr>
      </p:pic>
      <p:pic>
        <p:nvPicPr>
          <p:cNvPr descr="Google Shape;237;p28" id="127" name="Google Shape;127;p5"/>
          <p:cNvPicPr preferRelativeResize="0"/>
          <p:nvPr/>
        </p:nvPicPr>
        <p:blipFill rotWithShape="1">
          <a:blip r:embed="rId45">
            <a:alphaModFix/>
          </a:blip>
          <a:srcRect b="0" l="0" r="0" t="0"/>
          <a:stretch/>
        </p:blipFill>
        <p:spPr>
          <a:xfrm>
            <a:off x="8437784" y="4634955"/>
            <a:ext cx="556001" cy="316761"/>
          </a:xfrm>
          <a:prstGeom prst="rect">
            <a:avLst/>
          </a:prstGeom>
          <a:noFill/>
          <a:ln>
            <a:noFill/>
          </a:ln>
        </p:spPr>
      </p:pic>
      <p:pic>
        <p:nvPicPr>
          <p:cNvPr descr="Google Shape;238;p28" id="128" name="Google Shape;128;p5"/>
          <p:cNvPicPr preferRelativeResize="0"/>
          <p:nvPr/>
        </p:nvPicPr>
        <p:blipFill rotWithShape="1">
          <a:blip r:embed="rId46">
            <a:alphaModFix/>
          </a:blip>
          <a:srcRect b="0" l="0" r="0" t="0"/>
          <a:stretch/>
        </p:blipFill>
        <p:spPr>
          <a:xfrm>
            <a:off x="5877307" y="2131899"/>
            <a:ext cx="502427" cy="275187"/>
          </a:xfrm>
          <a:prstGeom prst="rect">
            <a:avLst/>
          </a:prstGeom>
          <a:noFill/>
          <a:ln>
            <a:noFill/>
          </a:ln>
        </p:spPr>
      </p:pic>
      <p:pic>
        <p:nvPicPr>
          <p:cNvPr descr="Google Shape;239;p28" id="129" name="Google Shape;129;p5"/>
          <p:cNvPicPr preferRelativeResize="0"/>
          <p:nvPr/>
        </p:nvPicPr>
        <p:blipFill rotWithShape="1">
          <a:blip r:embed="rId47">
            <a:alphaModFix/>
          </a:blip>
          <a:srcRect b="0" l="0" r="0" t="0"/>
          <a:stretch/>
        </p:blipFill>
        <p:spPr>
          <a:xfrm>
            <a:off x="6090315" y="1718413"/>
            <a:ext cx="831460" cy="291691"/>
          </a:xfrm>
          <a:prstGeom prst="rect">
            <a:avLst/>
          </a:prstGeom>
          <a:noFill/>
          <a:ln>
            <a:noFill/>
          </a:ln>
        </p:spPr>
      </p:pic>
      <p:pic>
        <p:nvPicPr>
          <p:cNvPr descr="Google Shape;240;p28" id="130" name="Google Shape;130;p5"/>
          <p:cNvPicPr preferRelativeResize="0"/>
          <p:nvPr/>
        </p:nvPicPr>
        <p:blipFill rotWithShape="1">
          <a:blip r:embed="rId48">
            <a:alphaModFix/>
          </a:blip>
          <a:srcRect b="0" l="0" r="0" t="0"/>
          <a:stretch/>
        </p:blipFill>
        <p:spPr>
          <a:xfrm>
            <a:off x="7106304" y="1595775"/>
            <a:ext cx="555984" cy="536967"/>
          </a:xfrm>
          <a:prstGeom prst="rect">
            <a:avLst/>
          </a:prstGeom>
          <a:noFill/>
          <a:ln>
            <a:noFill/>
          </a:ln>
        </p:spPr>
      </p:pic>
      <p:pic>
        <p:nvPicPr>
          <p:cNvPr descr="Google Shape;241;p28" id="131" name="Google Shape;131;p5"/>
          <p:cNvPicPr preferRelativeResize="0"/>
          <p:nvPr/>
        </p:nvPicPr>
        <p:blipFill rotWithShape="1">
          <a:blip r:embed="rId49">
            <a:alphaModFix/>
          </a:blip>
          <a:srcRect b="0" l="0" r="0" t="0"/>
          <a:stretch/>
        </p:blipFill>
        <p:spPr>
          <a:xfrm>
            <a:off x="7846817" y="1723713"/>
            <a:ext cx="1055112" cy="281090"/>
          </a:xfrm>
          <a:prstGeom prst="rect">
            <a:avLst/>
          </a:prstGeom>
          <a:noFill/>
          <a:ln>
            <a:noFill/>
          </a:ln>
        </p:spPr>
      </p:pic>
      <p:pic>
        <p:nvPicPr>
          <p:cNvPr descr="Google Shape;242;p28" id="132" name="Google Shape;132;p5"/>
          <p:cNvPicPr preferRelativeResize="0"/>
          <p:nvPr/>
        </p:nvPicPr>
        <p:blipFill rotWithShape="1">
          <a:blip r:embed="rId50">
            <a:alphaModFix/>
          </a:blip>
          <a:srcRect b="0" l="0" r="0" t="0"/>
          <a:stretch/>
        </p:blipFill>
        <p:spPr>
          <a:xfrm>
            <a:off x="9086460" y="1692054"/>
            <a:ext cx="713211" cy="344409"/>
          </a:xfrm>
          <a:prstGeom prst="rect">
            <a:avLst/>
          </a:prstGeom>
          <a:noFill/>
          <a:ln>
            <a:noFill/>
          </a:ln>
        </p:spPr>
      </p:pic>
      <p:pic>
        <p:nvPicPr>
          <p:cNvPr descr="Google Shape;243;p28" id="133" name="Google Shape;133;p5"/>
          <p:cNvPicPr preferRelativeResize="0"/>
          <p:nvPr/>
        </p:nvPicPr>
        <p:blipFill rotWithShape="1">
          <a:blip r:embed="rId51">
            <a:alphaModFix/>
          </a:blip>
          <a:srcRect b="0" l="0" r="0" t="0"/>
          <a:stretch/>
        </p:blipFill>
        <p:spPr>
          <a:xfrm>
            <a:off x="10037466" y="1672234"/>
            <a:ext cx="471686" cy="384052"/>
          </a:xfrm>
          <a:prstGeom prst="rect">
            <a:avLst/>
          </a:prstGeom>
          <a:noFill/>
          <a:ln>
            <a:noFill/>
          </a:ln>
        </p:spPr>
      </p:pic>
      <p:pic>
        <p:nvPicPr>
          <p:cNvPr descr="Google Shape;244;p28" id="134" name="Google Shape;134;p5"/>
          <p:cNvPicPr preferRelativeResize="0"/>
          <p:nvPr/>
        </p:nvPicPr>
        <p:blipFill rotWithShape="1">
          <a:blip r:embed="rId52">
            <a:alphaModFix/>
          </a:blip>
          <a:srcRect b="0" l="0" r="0" t="0"/>
          <a:stretch/>
        </p:blipFill>
        <p:spPr>
          <a:xfrm>
            <a:off x="7528383" y="2153625"/>
            <a:ext cx="1055115" cy="231736"/>
          </a:xfrm>
          <a:prstGeom prst="rect">
            <a:avLst/>
          </a:prstGeom>
          <a:noFill/>
          <a:ln>
            <a:noFill/>
          </a:ln>
        </p:spPr>
      </p:pic>
      <p:pic>
        <p:nvPicPr>
          <p:cNvPr descr="Google Shape;245;p28" id="135" name="Google Shape;135;p5"/>
          <p:cNvPicPr preferRelativeResize="0"/>
          <p:nvPr/>
        </p:nvPicPr>
        <p:blipFill rotWithShape="1">
          <a:blip r:embed="rId53">
            <a:alphaModFix/>
          </a:blip>
          <a:srcRect b="0" l="0" r="0" t="0"/>
          <a:stretch/>
        </p:blipFill>
        <p:spPr>
          <a:xfrm>
            <a:off x="8742078" y="2163136"/>
            <a:ext cx="990102" cy="212713"/>
          </a:xfrm>
          <a:prstGeom prst="rect">
            <a:avLst/>
          </a:prstGeom>
          <a:noFill/>
          <a:ln>
            <a:noFill/>
          </a:ln>
        </p:spPr>
      </p:pic>
      <p:pic>
        <p:nvPicPr>
          <p:cNvPr descr="Google Shape;246;p28" id="136" name="Google Shape;136;p5"/>
          <p:cNvPicPr preferRelativeResize="0"/>
          <p:nvPr/>
        </p:nvPicPr>
        <p:blipFill rotWithShape="1">
          <a:blip r:embed="rId54">
            <a:alphaModFix/>
          </a:blip>
          <a:srcRect b="0" l="0" r="0" t="0"/>
          <a:stretch/>
        </p:blipFill>
        <p:spPr>
          <a:xfrm>
            <a:off x="9890762" y="2166553"/>
            <a:ext cx="918734" cy="205879"/>
          </a:xfrm>
          <a:prstGeom prst="rect">
            <a:avLst/>
          </a:prstGeom>
          <a:noFill/>
          <a:ln>
            <a:noFill/>
          </a:ln>
        </p:spPr>
      </p:pic>
      <p:pic>
        <p:nvPicPr>
          <p:cNvPr descr="Google Shape;247;p28" id="137" name="Google Shape;137;p5"/>
          <p:cNvPicPr preferRelativeResize="0"/>
          <p:nvPr/>
        </p:nvPicPr>
        <p:blipFill rotWithShape="1">
          <a:blip r:embed="rId55">
            <a:alphaModFix/>
          </a:blip>
          <a:srcRect b="0" l="0" r="0" t="0"/>
          <a:stretch/>
        </p:blipFill>
        <p:spPr>
          <a:xfrm>
            <a:off x="5289712" y="2479400"/>
            <a:ext cx="617592" cy="276695"/>
          </a:xfrm>
          <a:prstGeom prst="rect">
            <a:avLst/>
          </a:prstGeom>
          <a:noFill/>
          <a:ln>
            <a:noFill/>
          </a:ln>
        </p:spPr>
      </p:pic>
      <p:pic>
        <p:nvPicPr>
          <p:cNvPr descr="Google Shape;248;p28" id="138" name="Google Shape;138;p5"/>
          <p:cNvPicPr preferRelativeResize="0"/>
          <p:nvPr/>
        </p:nvPicPr>
        <p:blipFill rotWithShape="1">
          <a:blip r:embed="rId56">
            <a:alphaModFix/>
          </a:blip>
          <a:srcRect b="0" l="0" r="0" t="0"/>
          <a:stretch/>
        </p:blipFill>
        <p:spPr>
          <a:xfrm>
            <a:off x="6148813" y="2477738"/>
            <a:ext cx="831487" cy="280020"/>
          </a:xfrm>
          <a:prstGeom prst="rect">
            <a:avLst/>
          </a:prstGeom>
          <a:noFill/>
          <a:ln>
            <a:noFill/>
          </a:ln>
        </p:spPr>
      </p:pic>
      <p:pic>
        <p:nvPicPr>
          <p:cNvPr descr="Google Shape;249;p28" id="139" name="Google Shape;139;p5"/>
          <p:cNvPicPr preferRelativeResize="0"/>
          <p:nvPr/>
        </p:nvPicPr>
        <p:blipFill rotWithShape="1">
          <a:blip r:embed="rId57">
            <a:alphaModFix/>
          </a:blip>
          <a:srcRect b="0" l="0" r="0" t="0"/>
          <a:stretch/>
        </p:blipFill>
        <p:spPr>
          <a:xfrm>
            <a:off x="7221810" y="2512266"/>
            <a:ext cx="873738" cy="210963"/>
          </a:xfrm>
          <a:prstGeom prst="rect">
            <a:avLst/>
          </a:prstGeom>
          <a:noFill/>
          <a:ln>
            <a:noFill/>
          </a:ln>
        </p:spPr>
      </p:pic>
      <p:pic>
        <p:nvPicPr>
          <p:cNvPr descr="Google Shape;250;p28" id="140" name="Google Shape;140;p5"/>
          <p:cNvPicPr preferRelativeResize="0"/>
          <p:nvPr/>
        </p:nvPicPr>
        <p:blipFill rotWithShape="1">
          <a:blip r:embed="rId58">
            <a:alphaModFix/>
          </a:blip>
          <a:srcRect b="0" l="0" r="0" t="0"/>
          <a:stretch/>
        </p:blipFill>
        <p:spPr>
          <a:xfrm>
            <a:off x="6742053" y="6112639"/>
            <a:ext cx="831488" cy="221867"/>
          </a:xfrm>
          <a:prstGeom prst="rect">
            <a:avLst/>
          </a:prstGeom>
          <a:noFill/>
          <a:ln>
            <a:noFill/>
          </a:ln>
        </p:spPr>
      </p:pic>
      <p:pic>
        <p:nvPicPr>
          <p:cNvPr descr="Google Shape;251;p28" id="141" name="Google Shape;141;p5"/>
          <p:cNvPicPr preferRelativeResize="0"/>
          <p:nvPr/>
        </p:nvPicPr>
        <p:blipFill rotWithShape="1">
          <a:blip r:embed="rId59">
            <a:alphaModFix/>
          </a:blip>
          <a:srcRect b="0" l="0" r="0" t="0"/>
          <a:stretch/>
        </p:blipFill>
        <p:spPr>
          <a:xfrm>
            <a:off x="5781208" y="3553338"/>
            <a:ext cx="1055110" cy="258679"/>
          </a:xfrm>
          <a:prstGeom prst="rect">
            <a:avLst/>
          </a:prstGeom>
          <a:noFill/>
          <a:ln>
            <a:noFill/>
          </a:ln>
        </p:spPr>
      </p:pic>
      <p:pic>
        <p:nvPicPr>
          <p:cNvPr descr="Google Shape;252;p28" id="142" name="Google Shape;142;p5"/>
          <p:cNvPicPr preferRelativeResize="0"/>
          <p:nvPr/>
        </p:nvPicPr>
        <p:blipFill rotWithShape="1">
          <a:blip r:embed="rId60">
            <a:alphaModFix/>
          </a:blip>
          <a:srcRect b="0" l="0" r="0" t="0"/>
          <a:stretch/>
        </p:blipFill>
        <p:spPr>
          <a:xfrm>
            <a:off x="8337057" y="2517956"/>
            <a:ext cx="968298" cy="199584"/>
          </a:xfrm>
          <a:prstGeom prst="rect">
            <a:avLst/>
          </a:prstGeom>
          <a:noFill/>
          <a:ln>
            <a:noFill/>
          </a:ln>
        </p:spPr>
      </p:pic>
      <p:pic>
        <p:nvPicPr>
          <p:cNvPr descr="Google Shape;253;p28" id="143" name="Google Shape;143;p5"/>
          <p:cNvPicPr preferRelativeResize="0"/>
          <p:nvPr/>
        </p:nvPicPr>
        <p:blipFill rotWithShape="1">
          <a:blip r:embed="rId61">
            <a:alphaModFix/>
          </a:blip>
          <a:srcRect b="0" l="0" r="0" t="0"/>
          <a:stretch/>
        </p:blipFill>
        <p:spPr>
          <a:xfrm>
            <a:off x="2588199" y="6134605"/>
            <a:ext cx="918761" cy="267979"/>
          </a:xfrm>
          <a:prstGeom prst="rect">
            <a:avLst/>
          </a:prstGeom>
          <a:noFill/>
          <a:ln>
            <a:noFill/>
          </a:ln>
        </p:spPr>
      </p:pic>
      <p:pic>
        <p:nvPicPr>
          <p:cNvPr descr="Google Shape;254;p28" id="144" name="Google Shape;144;p5"/>
          <p:cNvPicPr preferRelativeResize="0"/>
          <p:nvPr/>
        </p:nvPicPr>
        <p:blipFill rotWithShape="1">
          <a:blip r:embed="rId62">
            <a:alphaModFix/>
          </a:blip>
          <a:srcRect b="0" l="0" r="0" t="0"/>
          <a:stretch/>
        </p:blipFill>
        <p:spPr>
          <a:xfrm>
            <a:off x="7626531" y="5733684"/>
            <a:ext cx="678741" cy="249493"/>
          </a:xfrm>
          <a:prstGeom prst="rect">
            <a:avLst/>
          </a:prstGeom>
          <a:noFill/>
          <a:ln>
            <a:noFill/>
          </a:ln>
        </p:spPr>
      </p:pic>
      <p:pic>
        <p:nvPicPr>
          <p:cNvPr descr="Google Shape;255;p28" id="145" name="Google Shape;145;p5"/>
          <p:cNvPicPr preferRelativeResize="0"/>
          <p:nvPr/>
        </p:nvPicPr>
        <p:blipFill rotWithShape="1">
          <a:blip r:embed="rId63">
            <a:alphaModFix/>
          </a:blip>
          <a:srcRect b="0" l="0" r="0" t="0"/>
          <a:stretch/>
        </p:blipFill>
        <p:spPr>
          <a:xfrm>
            <a:off x="5236466" y="5717878"/>
            <a:ext cx="831486" cy="281104"/>
          </a:xfrm>
          <a:prstGeom prst="rect">
            <a:avLst/>
          </a:prstGeom>
          <a:noFill/>
          <a:ln>
            <a:noFill/>
          </a:ln>
        </p:spPr>
      </p:pic>
      <p:pic>
        <p:nvPicPr>
          <p:cNvPr descr="Google Shape;256;p28" id="146" name="Google Shape;146;p5"/>
          <p:cNvPicPr preferRelativeResize="0"/>
          <p:nvPr/>
        </p:nvPicPr>
        <p:blipFill rotWithShape="1">
          <a:blip r:embed="rId64">
            <a:alphaModFix/>
          </a:blip>
          <a:srcRect b="0" l="0" r="0" t="0"/>
          <a:stretch/>
        </p:blipFill>
        <p:spPr>
          <a:xfrm>
            <a:off x="6984227" y="3523965"/>
            <a:ext cx="755547" cy="317427"/>
          </a:xfrm>
          <a:prstGeom prst="rect">
            <a:avLst/>
          </a:prstGeom>
          <a:noFill/>
          <a:ln>
            <a:noFill/>
          </a:ln>
        </p:spPr>
      </p:pic>
      <p:pic>
        <p:nvPicPr>
          <p:cNvPr descr="Google Shape;257;p28" id="147" name="Google Shape;147;p5"/>
          <p:cNvPicPr preferRelativeResize="0"/>
          <p:nvPr/>
        </p:nvPicPr>
        <p:blipFill rotWithShape="1">
          <a:blip r:embed="rId65">
            <a:alphaModFix/>
          </a:blip>
          <a:srcRect b="0" l="0" r="0" t="0"/>
          <a:stretch/>
        </p:blipFill>
        <p:spPr>
          <a:xfrm>
            <a:off x="7887683" y="3523226"/>
            <a:ext cx="968300" cy="318905"/>
          </a:xfrm>
          <a:prstGeom prst="rect">
            <a:avLst/>
          </a:prstGeom>
          <a:noFill/>
          <a:ln>
            <a:noFill/>
          </a:ln>
        </p:spPr>
      </p:pic>
      <p:pic>
        <p:nvPicPr>
          <p:cNvPr descr="Google Shape;258;p28" id="148" name="Google Shape;148;p5"/>
          <p:cNvPicPr preferRelativeResize="0"/>
          <p:nvPr/>
        </p:nvPicPr>
        <p:blipFill rotWithShape="1">
          <a:blip r:embed="rId66">
            <a:alphaModFix/>
          </a:blip>
          <a:srcRect b="0" l="0" r="0" t="0"/>
          <a:stretch/>
        </p:blipFill>
        <p:spPr>
          <a:xfrm>
            <a:off x="9086470" y="6112639"/>
            <a:ext cx="1501600" cy="221870"/>
          </a:xfrm>
          <a:prstGeom prst="rect">
            <a:avLst/>
          </a:prstGeom>
          <a:noFill/>
          <a:ln>
            <a:noFill/>
          </a:ln>
        </p:spPr>
      </p:pic>
      <p:pic>
        <p:nvPicPr>
          <p:cNvPr descr="Google Shape;259;p28" id="149" name="Google Shape;149;p5"/>
          <p:cNvPicPr preferRelativeResize="0"/>
          <p:nvPr/>
        </p:nvPicPr>
        <p:blipFill rotWithShape="1">
          <a:blip r:embed="rId67">
            <a:alphaModFix/>
          </a:blip>
          <a:srcRect b="0" l="0" r="0" t="0"/>
          <a:stretch/>
        </p:blipFill>
        <p:spPr>
          <a:xfrm>
            <a:off x="9003891" y="3511469"/>
            <a:ext cx="578828" cy="342419"/>
          </a:xfrm>
          <a:prstGeom prst="rect">
            <a:avLst/>
          </a:prstGeom>
          <a:noFill/>
          <a:ln>
            <a:noFill/>
          </a:ln>
        </p:spPr>
      </p:pic>
      <p:pic>
        <p:nvPicPr>
          <p:cNvPr descr="Google Shape;260;p28" id="150" name="Google Shape;150;p5"/>
          <p:cNvPicPr preferRelativeResize="0"/>
          <p:nvPr/>
        </p:nvPicPr>
        <p:blipFill rotWithShape="1">
          <a:blip r:embed="rId68">
            <a:alphaModFix/>
          </a:blip>
          <a:srcRect b="0" l="0" r="0" t="0"/>
          <a:stretch/>
        </p:blipFill>
        <p:spPr>
          <a:xfrm>
            <a:off x="9730628" y="3540017"/>
            <a:ext cx="1085372" cy="285324"/>
          </a:xfrm>
          <a:prstGeom prst="rect">
            <a:avLst/>
          </a:prstGeom>
          <a:noFill/>
          <a:ln>
            <a:noFill/>
          </a:ln>
        </p:spPr>
      </p:pic>
      <p:pic>
        <p:nvPicPr>
          <p:cNvPr descr="Google Shape;261;p28" id="151" name="Google Shape;151;p5"/>
          <p:cNvPicPr preferRelativeResize="0"/>
          <p:nvPr/>
        </p:nvPicPr>
        <p:blipFill rotWithShape="1">
          <a:blip r:embed="rId69">
            <a:alphaModFix/>
          </a:blip>
          <a:srcRect b="0" l="0" r="0" t="0"/>
          <a:stretch/>
        </p:blipFill>
        <p:spPr>
          <a:xfrm>
            <a:off x="6526173" y="3946768"/>
            <a:ext cx="1055115" cy="219018"/>
          </a:xfrm>
          <a:prstGeom prst="rect">
            <a:avLst/>
          </a:prstGeom>
          <a:noFill/>
          <a:ln>
            <a:noFill/>
          </a:ln>
        </p:spPr>
      </p:pic>
      <p:pic>
        <p:nvPicPr>
          <p:cNvPr descr="Google Shape;262;p28" id="152" name="Google Shape;152;p5"/>
          <p:cNvPicPr preferRelativeResize="0"/>
          <p:nvPr/>
        </p:nvPicPr>
        <p:blipFill rotWithShape="1">
          <a:blip r:embed="rId70">
            <a:alphaModFix/>
          </a:blip>
          <a:srcRect b="0" l="0" r="0" t="0"/>
          <a:stretch/>
        </p:blipFill>
        <p:spPr>
          <a:xfrm>
            <a:off x="7784980" y="3879870"/>
            <a:ext cx="345575" cy="352814"/>
          </a:xfrm>
          <a:prstGeom prst="rect">
            <a:avLst/>
          </a:prstGeom>
          <a:noFill/>
          <a:ln>
            <a:noFill/>
          </a:ln>
        </p:spPr>
      </p:pic>
      <p:pic>
        <p:nvPicPr>
          <p:cNvPr descr="Google Shape;263;p28" id="153" name="Google Shape;153;p5"/>
          <p:cNvPicPr preferRelativeResize="0"/>
          <p:nvPr/>
        </p:nvPicPr>
        <p:blipFill rotWithShape="1">
          <a:blip r:embed="rId71">
            <a:alphaModFix/>
          </a:blip>
          <a:srcRect b="0" l="0" r="0" t="0"/>
          <a:stretch/>
        </p:blipFill>
        <p:spPr>
          <a:xfrm>
            <a:off x="8334249" y="3853830"/>
            <a:ext cx="455839" cy="404893"/>
          </a:xfrm>
          <a:prstGeom prst="rect">
            <a:avLst/>
          </a:prstGeom>
          <a:noFill/>
          <a:ln>
            <a:noFill/>
          </a:ln>
        </p:spPr>
      </p:pic>
      <p:pic>
        <p:nvPicPr>
          <p:cNvPr descr="Google Shape;264;p28" id="154" name="Google Shape;154;p5"/>
          <p:cNvPicPr preferRelativeResize="0"/>
          <p:nvPr/>
        </p:nvPicPr>
        <p:blipFill rotWithShape="1">
          <a:blip r:embed="rId72">
            <a:alphaModFix/>
          </a:blip>
          <a:srcRect b="0" l="0" r="0" t="0"/>
          <a:stretch/>
        </p:blipFill>
        <p:spPr>
          <a:xfrm>
            <a:off x="8993782" y="3952810"/>
            <a:ext cx="755549" cy="206932"/>
          </a:xfrm>
          <a:prstGeom prst="rect">
            <a:avLst/>
          </a:prstGeom>
          <a:noFill/>
          <a:ln>
            <a:noFill/>
          </a:ln>
        </p:spPr>
      </p:pic>
      <p:pic>
        <p:nvPicPr>
          <p:cNvPr descr="Google Shape;265;p28" id="155" name="Google Shape;155;p5"/>
          <p:cNvPicPr preferRelativeResize="0"/>
          <p:nvPr/>
        </p:nvPicPr>
        <p:blipFill rotWithShape="1">
          <a:blip r:embed="rId73">
            <a:alphaModFix/>
          </a:blip>
          <a:srcRect b="0" l="0" r="0" t="0"/>
          <a:stretch/>
        </p:blipFill>
        <p:spPr>
          <a:xfrm>
            <a:off x="9953024" y="3936583"/>
            <a:ext cx="831459" cy="239388"/>
          </a:xfrm>
          <a:prstGeom prst="rect">
            <a:avLst/>
          </a:prstGeom>
          <a:noFill/>
          <a:ln>
            <a:noFill/>
          </a:ln>
        </p:spPr>
      </p:pic>
      <p:pic>
        <p:nvPicPr>
          <p:cNvPr descr="Google Shape;266;p28" id="156" name="Google Shape;156;p5"/>
          <p:cNvPicPr preferRelativeResize="0"/>
          <p:nvPr/>
        </p:nvPicPr>
        <p:blipFill rotWithShape="1">
          <a:blip r:embed="rId74">
            <a:alphaModFix/>
          </a:blip>
          <a:srcRect b="0" l="0" r="0" t="0"/>
          <a:stretch/>
        </p:blipFill>
        <p:spPr>
          <a:xfrm>
            <a:off x="5239211" y="4268170"/>
            <a:ext cx="578829" cy="342406"/>
          </a:xfrm>
          <a:prstGeom prst="rect">
            <a:avLst/>
          </a:prstGeom>
          <a:noFill/>
          <a:ln>
            <a:noFill/>
          </a:ln>
        </p:spPr>
      </p:pic>
      <p:pic>
        <p:nvPicPr>
          <p:cNvPr descr="Google Shape;267;p28" id="157" name="Google Shape;157;p5"/>
          <p:cNvPicPr preferRelativeResize="0"/>
          <p:nvPr/>
        </p:nvPicPr>
        <p:blipFill rotWithShape="1">
          <a:blip r:embed="rId75">
            <a:alphaModFix/>
          </a:blip>
          <a:srcRect b="0" l="0" r="0" t="0"/>
          <a:stretch/>
        </p:blipFill>
        <p:spPr>
          <a:xfrm>
            <a:off x="5993740" y="4286624"/>
            <a:ext cx="1055113" cy="305498"/>
          </a:xfrm>
          <a:prstGeom prst="rect">
            <a:avLst/>
          </a:prstGeom>
          <a:noFill/>
          <a:ln>
            <a:noFill/>
          </a:ln>
        </p:spPr>
      </p:pic>
      <p:pic>
        <p:nvPicPr>
          <p:cNvPr descr="Google Shape;268;p28" id="158" name="Google Shape;158;p5"/>
          <p:cNvPicPr preferRelativeResize="0"/>
          <p:nvPr/>
        </p:nvPicPr>
        <p:blipFill rotWithShape="1">
          <a:blip r:embed="rId76">
            <a:alphaModFix/>
          </a:blip>
          <a:srcRect b="0" l="0" r="0" t="0"/>
          <a:stretch/>
        </p:blipFill>
        <p:spPr>
          <a:xfrm>
            <a:off x="7224552" y="4295821"/>
            <a:ext cx="1125556" cy="287105"/>
          </a:xfrm>
          <a:prstGeom prst="rect">
            <a:avLst/>
          </a:prstGeom>
          <a:noFill/>
          <a:ln>
            <a:noFill/>
          </a:ln>
        </p:spPr>
      </p:pic>
      <p:pic>
        <p:nvPicPr>
          <p:cNvPr descr="Google Shape;269;p28" id="159" name="Google Shape;159;p5"/>
          <p:cNvPicPr preferRelativeResize="0"/>
          <p:nvPr/>
        </p:nvPicPr>
        <p:blipFill rotWithShape="1">
          <a:blip r:embed="rId77">
            <a:alphaModFix/>
          </a:blip>
          <a:srcRect b="0" l="0" r="0" t="0"/>
          <a:stretch/>
        </p:blipFill>
        <p:spPr>
          <a:xfrm>
            <a:off x="10647519" y="4407863"/>
            <a:ext cx="350662" cy="325172"/>
          </a:xfrm>
          <a:prstGeom prst="rect">
            <a:avLst/>
          </a:prstGeom>
          <a:noFill/>
          <a:ln>
            <a:noFill/>
          </a:ln>
        </p:spPr>
      </p:pic>
      <p:pic>
        <p:nvPicPr>
          <p:cNvPr descr="Google Shape;270;p28" id="160" name="Google Shape;160;p5"/>
          <p:cNvPicPr preferRelativeResize="0"/>
          <p:nvPr/>
        </p:nvPicPr>
        <p:blipFill rotWithShape="1">
          <a:blip r:embed="rId78">
            <a:alphaModFix/>
          </a:blip>
          <a:srcRect b="0" l="0" r="0" t="0"/>
          <a:stretch/>
        </p:blipFill>
        <p:spPr>
          <a:xfrm>
            <a:off x="8525810" y="4363165"/>
            <a:ext cx="918735" cy="152417"/>
          </a:xfrm>
          <a:prstGeom prst="rect">
            <a:avLst/>
          </a:prstGeom>
          <a:noFill/>
          <a:ln>
            <a:noFill/>
          </a:ln>
        </p:spPr>
      </p:pic>
      <p:pic>
        <p:nvPicPr>
          <p:cNvPr descr="Google Shape;271;p28" id="161" name="Google Shape;161;p5"/>
          <p:cNvPicPr preferRelativeResize="0"/>
          <p:nvPr/>
        </p:nvPicPr>
        <p:blipFill rotWithShape="1">
          <a:blip r:embed="rId79">
            <a:alphaModFix/>
          </a:blip>
          <a:srcRect b="0" l="0" r="0" t="0"/>
          <a:stretch/>
        </p:blipFill>
        <p:spPr>
          <a:xfrm>
            <a:off x="9620243" y="4334554"/>
            <a:ext cx="713212" cy="209640"/>
          </a:xfrm>
          <a:prstGeom prst="rect">
            <a:avLst/>
          </a:prstGeom>
          <a:noFill/>
          <a:ln>
            <a:noFill/>
          </a:ln>
        </p:spPr>
      </p:pic>
      <p:pic>
        <p:nvPicPr>
          <p:cNvPr descr="Google Shape;272;p28" id="162" name="Google Shape;162;p5"/>
          <p:cNvPicPr preferRelativeResize="0"/>
          <p:nvPr/>
        </p:nvPicPr>
        <p:blipFill rotWithShape="1">
          <a:blip r:embed="rId80">
            <a:alphaModFix/>
          </a:blip>
          <a:srcRect b="0" l="0" r="0" t="0"/>
          <a:stretch/>
        </p:blipFill>
        <p:spPr>
          <a:xfrm>
            <a:off x="6542609" y="4987048"/>
            <a:ext cx="755547" cy="323996"/>
          </a:xfrm>
          <a:prstGeom prst="rect">
            <a:avLst/>
          </a:prstGeom>
          <a:noFill/>
          <a:ln>
            <a:noFill/>
          </a:ln>
        </p:spPr>
      </p:pic>
      <p:pic>
        <p:nvPicPr>
          <p:cNvPr descr="Google Shape;273;p28" id="163" name="Google Shape;163;p5"/>
          <p:cNvPicPr preferRelativeResize="0"/>
          <p:nvPr/>
        </p:nvPicPr>
        <p:blipFill rotWithShape="1">
          <a:blip r:embed="rId81">
            <a:alphaModFix/>
          </a:blip>
          <a:srcRect b="0" l="0" r="0" t="0"/>
          <a:stretch/>
        </p:blipFill>
        <p:spPr>
          <a:xfrm>
            <a:off x="7491725" y="5038302"/>
            <a:ext cx="968300" cy="221490"/>
          </a:xfrm>
          <a:prstGeom prst="rect">
            <a:avLst/>
          </a:prstGeom>
          <a:noFill/>
          <a:ln>
            <a:noFill/>
          </a:ln>
        </p:spPr>
      </p:pic>
      <p:pic>
        <p:nvPicPr>
          <p:cNvPr descr="Google Shape;274;p28" id="164" name="Google Shape;164;p5"/>
          <p:cNvPicPr preferRelativeResize="0"/>
          <p:nvPr/>
        </p:nvPicPr>
        <p:blipFill rotWithShape="1">
          <a:blip r:embed="rId82">
            <a:alphaModFix/>
          </a:blip>
          <a:srcRect b="0" l="0" r="0" t="0"/>
          <a:stretch/>
        </p:blipFill>
        <p:spPr>
          <a:xfrm>
            <a:off x="8653591" y="5009887"/>
            <a:ext cx="578829" cy="278319"/>
          </a:xfrm>
          <a:prstGeom prst="rect">
            <a:avLst/>
          </a:prstGeom>
          <a:noFill/>
          <a:ln>
            <a:noFill/>
          </a:ln>
        </p:spPr>
      </p:pic>
      <p:pic>
        <p:nvPicPr>
          <p:cNvPr descr="Google Shape;275;p28" id="165" name="Google Shape;165;p5"/>
          <p:cNvPicPr preferRelativeResize="0"/>
          <p:nvPr/>
        </p:nvPicPr>
        <p:blipFill rotWithShape="1">
          <a:blip r:embed="rId83">
            <a:alphaModFix/>
          </a:blip>
          <a:srcRect b="0" l="0" r="0" t="0"/>
          <a:stretch/>
        </p:blipFill>
        <p:spPr>
          <a:xfrm>
            <a:off x="9425988" y="5035852"/>
            <a:ext cx="617579" cy="226392"/>
          </a:xfrm>
          <a:prstGeom prst="rect">
            <a:avLst/>
          </a:prstGeom>
          <a:noFill/>
          <a:ln>
            <a:noFill/>
          </a:ln>
        </p:spPr>
      </p:pic>
      <p:pic>
        <p:nvPicPr>
          <p:cNvPr descr="Google Shape;276;p28" id="166" name="Google Shape;166;p5"/>
          <p:cNvPicPr preferRelativeResize="0"/>
          <p:nvPr/>
        </p:nvPicPr>
        <p:blipFill rotWithShape="1">
          <a:blip r:embed="rId84">
            <a:alphaModFix/>
          </a:blip>
          <a:srcRect b="0" l="0" r="0" t="0"/>
          <a:stretch/>
        </p:blipFill>
        <p:spPr>
          <a:xfrm>
            <a:off x="10371491" y="5195017"/>
            <a:ext cx="626674" cy="235634"/>
          </a:xfrm>
          <a:prstGeom prst="rect">
            <a:avLst/>
          </a:prstGeom>
          <a:noFill/>
          <a:ln>
            <a:noFill/>
          </a:ln>
        </p:spPr>
      </p:pic>
      <p:pic>
        <p:nvPicPr>
          <p:cNvPr descr="Google Shape;277;p28" id="167" name="Google Shape;167;p5"/>
          <p:cNvPicPr preferRelativeResize="0"/>
          <p:nvPr/>
        </p:nvPicPr>
        <p:blipFill rotWithShape="1">
          <a:blip r:embed="rId85">
            <a:alphaModFix/>
          </a:blip>
          <a:srcRect b="0" l="0" r="0" t="0"/>
          <a:stretch/>
        </p:blipFill>
        <p:spPr>
          <a:xfrm>
            <a:off x="6284465" y="5704046"/>
            <a:ext cx="1125556" cy="308769"/>
          </a:xfrm>
          <a:prstGeom prst="rect">
            <a:avLst/>
          </a:prstGeom>
          <a:noFill/>
          <a:ln>
            <a:noFill/>
          </a:ln>
        </p:spPr>
      </p:pic>
      <p:pic>
        <p:nvPicPr>
          <p:cNvPr descr="Google Shape;278;p28" id="168" name="Google Shape;168;p5"/>
          <p:cNvPicPr preferRelativeResize="0"/>
          <p:nvPr/>
        </p:nvPicPr>
        <p:blipFill rotWithShape="1">
          <a:blip r:embed="rId86">
            <a:alphaModFix/>
          </a:blip>
          <a:srcRect b="0" l="0" r="0" t="0"/>
          <a:stretch/>
        </p:blipFill>
        <p:spPr>
          <a:xfrm>
            <a:off x="3767237" y="5378613"/>
            <a:ext cx="713211" cy="231902"/>
          </a:xfrm>
          <a:prstGeom prst="rect">
            <a:avLst/>
          </a:prstGeom>
          <a:noFill/>
          <a:ln>
            <a:noFill/>
          </a:ln>
        </p:spPr>
      </p:pic>
      <p:pic>
        <p:nvPicPr>
          <p:cNvPr descr="Google Shape;279;p28" id="169" name="Google Shape;169;p5"/>
          <p:cNvPicPr preferRelativeResize="0"/>
          <p:nvPr/>
        </p:nvPicPr>
        <p:blipFill rotWithShape="1">
          <a:blip r:embed="rId87">
            <a:alphaModFix/>
          </a:blip>
          <a:srcRect b="0" l="0" r="0" t="0"/>
          <a:stretch/>
        </p:blipFill>
        <p:spPr>
          <a:xfrm>
            <a:off x="4636657" y="5377666"/>
            <a:ext cx="678741" cy="233796"/>
          </a:xfrm>
          <a:prstGeom prst="rect">
            <a:avLst/>
          </a:prstGeom>
          <a:noFill/>
          <a:ln>
            <a:noFill/>
          </a:ln>
        </p:spPr>
      </p:pic>
      <p:pic>
        <p:nvPicPr>
          <p:cNvPr descr="Google Shape;280;p28" id="170" name="Google Shape;170;p5"/>
          <p:cNvPicPr preferRelativeResize="0"/>
          <p:nvPr/>
        </p:nvPicPr>
        <p:blipFill rotWithShape="1">
          <a:blip r:embed="rId88">
            <a:alphaModFix/>
          </a:blip>
          <a:srcRect b="0" l="0" r="0" t="0"/>
          <a:stretch/>
        </p:blipFill>
        <p:spPr>
          <a:xfrm>
            <a:off x="5471607" y="5380644"/>
            <a:ext cx="873736" cy="227840"/>
          </a:xfrm>
          <a:prstGeom prst="rect">
            <a:avLst/>
          </a:prstGeom>
          <a:noFill/>
          <a:ln>
            <a:noFill/>
          </a:ln>
        </p:spPr>
      </p:pic>
      <p:pic>
        <p:nvPicPr>
          <p:cNvPr descr="Google Shape;281;p28" id="171" name="Google Shape;171;p5"/>
          <p:cNvPicPr preferRelativeResize="0"/>
          <p:nvPr/>
        </p:nvPicPr>
        <p:blipFill rotWithShape="1">
          <a:blip r:embed="rId89">
            <a:alphaModFix/>
          </a:blip>
          <a:srcRect b="0" l="0" r="0" t="0"/>
          <a:stretch/>
        </p:blipFill>
        <p:spPr>
          <a:xfrm>
            <a:off x="6501552" y="5352697"/>
            <a:ext cx="831459" cy="283734"/>
          </a:xfrm>
          <a:prstGeom prst="rect">
            <a:avLst/>
          </a:prstGeom>
          <a:noFill/>
          <a:ln>
            <a:noFill/>
          </a:ln>
        </p:spPr>
      </p:pic>
      <p:pic>
        <p:nvPicPr>
          <p:cNvPr descr="Google Shape;282;p28" id="172" name="Google Shape;172;p5"/>
          <p:cNvPicPr preferRelativeResize="0"/>
          <p:nvPr/>
        </p:nvPicPr>
        <p:blipFill rotWithShape="1">
          <a:blip r:embed="rId90">
            <a:alphaModFix/>
          </a:blip>
          <a:srcRect b="0" l="0" r="0" t="0"/>
          <a:stretch/>
        </p:blipFill>
        <p:spPr>
          <a:xfrm>
            <a:off x="7489218" y="5374874"/>
            <a:ext cx="835418" cy="239381"/>
          </a:xfrm>
          <a:prstGeom prst="rect">
            <a:avLst/>
          </a:prstGeom>
          <a:noFill/>
          <a:ln>
            <a:noFill/>
          </a:ln>
        </p:spPr>
      </p:pic>
      <p:pic>
        <p:nvPicPr>
          <p:cNvPr descr="Google Shape;283;p28" id="173" name="Google Shape;173;p5"/>
          <p:cNvPicPr preferRelativeResize="0"/>
          <p:nvPr/>
        </p:nvPicPr>
        <p:blipFill rotWithShape="1">
          <a:blip r:embed="rId91">
            <a:alphaModFix/>
          </a:blip>
          <a:srcRect b="0" l="0" r="0" t="0"/>
          <a:stretch/>
        </p:blipFill>
        <p:spPr>
          <a:xfrm>
            <a:off x="8480845" y="5402942"/>
            <a:ext cx="1112265" cy="183244"/>
          </a:xfrm>
          <a:prstGeom prst="rect">
            <a:avLst/>
          </a:prstGeom>
          <a:noFill/>
          <a:ln>
            <a:noFill/>
          </a:ln>
        </p:spPr>
      </p:pic>
      <p:pic>
        <p:nvPicPr>
          <p:cNvPr descr="Google Shape;284;p28" id="174" name="Google Shape;174;p5"/>
          <p:cNvPicPr preferRelativeResize="0"/>
          <p:nvPr/>
        </p:nvPicPr>
        <p:blipFill rotWithShape="1">
          <a:blip r:embed="rId92">
            <a:alphaModFix/>
          </a:blip>
          <a:srcRect b="0" l="0" r="0" t="0"/>
          <a:stretch/>
        </p:blipFill>
        <p:spPr>
          <a:xfrm>
            <a:off x="9749320" y="5404807"/>
            <a:ext cx="1073218" cy="179514"/>
          </a:xfrm>
          <a:prstGeom prst="rect">
            <a:avLst/>
          </a:prstGeom>
          <a:noFill/>
          <a:ln>
            <a:noFill/>
          </a:ln>
        </p:spPr>
      </p:pic>
      <p:pic>
        <p:nvPicPr>
          <p:cNvPr descr="Google Shape;285;p28" id="175" name="Google Shape;175;p5"/>
          <p:cNvPicPr preferRelativeResize="0"/>
          <p:nvPr/>
        </p:nvPicPr>
        <p:blipFill rotWithShape="1">
          <a:blip r:embed="rId93">
            <a:alphaModFix/>
          </a:blip>
          <a:srcRect b="0" l="0" r="0" t="0"/>
          <a:stretch/>
        </p:blipFill>
        <p:spPr>
          <a:xfrm>
            <a:off x="5239205" y="2803678"/>
            <a:ext cx="990106" cy="292228"/>
          </a:xfrm>
          <a:prstGeom prst="rect">
            <a:avLst/>
          </a:prstGeom>
          <a:noFill/>
          <a:ln>
            <a:noFill/>
          </a:ln>
        </p:spPr>
      </p:pic>
      <p:pic>
        <p:nvPicPr>
          <p:cNvPr descr="Google Shape;286;p28" id="176" name="Google Shape;176;p5"/>
          <p:cNvPicPr preferRelativeResize="0"/>
          <p:nvPr/>
        </p:nvPicPr>
        <p:blipFill rotWithShape="1">
          <a:blip r:embed="rId94">
            <a:alphaModFix/>
          </a:blip>
          <a:srcRect b="0" l="0" r="0" t="0"/>
          <a:stretch/>
        </p:blipFill>
        <p:spPr>
          <a:xfrm>
            <a:off x="7182804" y="3178061"/>
            <a:ext cx="1112256" cy="281782"/>
          </a:xfrm>
          <a:prstGeom prst="rect">
            <a:avLst/>
          </a:prstGeom>
          <a:noFill/>
          <a:ln>
            <a:noFill/>
          </a:ln>
        </p:spPr>
      </p:pic>
      <p:pic>
        <p:nvPicPr>
          <p:cNvPr descr="Google Shape;287;p28" id="177" name="Google Shape;177;p5"/>
          <p:cNvPicPr preferRelativeResize="0"/>
          <p:nvPr/>
        </p:nvPicPr>
        <p:blipFill rotWithShape="1">
          <a:blip r:embed="rId95">
            <a:alphaModFix/>
          </a:blip>
          <a:srcRect b="0" l="0" r="0" t="0"/>
          <a:stretch/>
        </p:blipFill>
        <p:spPr>
          <a:xfrm>
            <a:off x="8530056" y="3200439"/>
            <a:ext cx="1073216" cy="237025"/>
          </a:xfrm>
          <a:prstGeom prst="rect">
            <a:avLst/>
          </a:prstGeom>
          <a:noFill/>
          <a:ln>
            <a:noFill/>
          </a:ln>
        </p:spPr>
      </p:pic>
      <p:pic>
        <p:nvPicPr>
          <p:cNvPr descr="Google Shape;288;p28" id="178" name="Google Shape;178;p5"/>
          <p:cNvPicPr preferRelativeResize="0"/>
          <p:nvPr/>
        </p:nvPicPr>
        <p:blipFill rotWithShape="1">
          <a:blip r:embed="rId96">
            <a:alphaModFix/>
          </a:blip>
          <a:srcRect b="0" l="0" r="0" t="0"/>
          <a:stretch/>
        </p:blipFill>
        <p:spPr>
          <a:xfrm>
            <a:off x="9838268" y="3167499"/>
            <a:ext cx="918763" cy="302907"/>
          </a:xfrm>
          <a:prstGeom prst="rect">
            <a:avLst/>
          </a:prstGeom>
          <a:noFill/>
          <a:ln>
            <a:noFill/>
          </a:ln>
        </p:spPr>
      </p:pic>
      <p:sp>
        <p:nvSpPr>
          <p:cNvPr id="179" name="Google Shape;179;p5"/>
          <p:cNvSpPr txBox="1"/>
          <p:nvPr/>
        </p:nvSpPr>
        <p:spPr>
          <a:xfrm>
            <a:off x="3198160" y="312414"/>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Open Source Projects </a:t>
            </a:r>
            <a:endParaRPr>
              <a:solidFill>
                <a:schemeClr val="lt1"/>
              </a:solidFill>
            </a:endParaRPr>
          </a:p>
        </p:txBody>
      </p:sp>
    </p:spTree>
  </p:cSld>
  <p:clrMapOvr>
    <a:masterClrMapping/>
  </p:clrMapOvr>
  <mc:AlternateContent>
    <mc:Choice Requires="p14">
      <p:transition p14:dur="2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Screen Shot 2021-02-22 at 4.26.37 PM.png" id="184" name="Google Shape;184;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185" name="Google Shape;185;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186" name="Google Shape;186;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192" name="Google Shape;192;p7"/>
          <p:cNvGrpSpPr/>
          <p:nvPr/>
        </p:nvGrpSpPr>
        <p:grpSpPr>
          <a:xfrm>
            <a:off x="449249" y="2408673"/>
            <a:ext cx="1935202" cy="1527203"/>
            <a:chOff x="0" y="-1"/>
            <a:chExt cx="1935201" cy="1527202"/>
          </a:xfrm>
        </p:grpSpPr>
        <p:sp>
          <p:nvSpPr>
            <p:cNvPr id="193" name="Google Shape;19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194" name="Google Shape;194;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195" name="Google Shape;195;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196" name="Google Shape;196;p7"/>
          <p:cNvGrpSpPr/>
          <p:nvPr/>
        </p:nvGrpSpPr>
        <p:grpSpPr>
          <a:xfrm>
            <a:off x="2788824" y="2408673"/>
            <a:ext cx="1935202" cy="1527203"/>
            <a:chOff x="0" y="-1"/>
            <a:chExt cx="1935201" cy="1527202"/>
          </a:xfrm>
        </p:grpSpPr>
        <p:sp>
          <p:nvSpPr>
            <p:cNvPr id="197" name="Google Shape;19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198" name="Google Shape;198;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199" name="Google Shape;199;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00" name="Google Shape;200;p7"/>
          <p:cNvGrpSpPr/>
          <p:nvPr/>
        </p:nvGrpSpPr>
        <p:grpSpPr>
          <a:xfrm>
            <a:off x="5128399" y="2408673"/>
            <a:ext cx="1935202" cy="1527203"/>
            <a:chOff x="0" y="-1"/>
            <a:chExt cx="1935201" cy="1527202"/>
          </a:xfrm>
        </p:grpSpPr>
        <p:sp>
          <p:nvSpPr>
            <p:cNvPr id="201" name="Google Shape;201;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02" name="Google Shape;20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03" name="Google Shape;203;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04" name="Google Shape;204;p7"/>
          <p:cNvGrpSpPr/>
          <p:nvPr/>
        </p:nvGrpSpPr>
        <p:grpSpPr>
          <a:xfrm>
            <a:off x="7467973" y="2408673"/>
            <a:ext cx="1935202" cy="1527203"/>
            <a:chOff x="0" y="-1"/>
            <a:chExt cx="1935201" cy="1527202"/>
          </a:xfrm>
        </p:grpSpPr>
        <p:sp>
          <p:nvSpPr>
            <p:cNvPr id="205" name="Google Shape;20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06" name="Google Shape;20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07" name="Google Shape;207;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08" name="Google Shape;208;p7"/>
          <p:cNvGrpSpPr/>
          <p:nvPr/>
        </p:nvGrpSpPr>
        <p:grpSpPr>
          <a:xfrm>
            <a:off x="9807550" y="2408673"/>
            <a:ext cx="1935202" cy="1527203"/>
            <a:chOff x="0" y="-1"/>
            <a:chExt cx="1935201" cy="1527202"/>
          </a:xfrm>
        </p:grpSpPr>
        <p:sp>
          <p:nvSpPr>
            <p:cNvPr id="209" name="Google Shape;20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10" name="Google Shape;21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11" name="Google Shape;211;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12" name="Google Shape;212;p7"/>
          <p:cNvGrpSpPr/>
          <p:nvPr/>
        </p:nvGrpSpPr>
        <p:grpSpPr>
          <a:xfrm>
            <a:off x="449249" y="4317849"/>
            <a:ext cx="1935202" cy="1527203"/>
            <a:chOff x="0" y="-1"/>
            <a:chExt cx="1935201" cy="1527202"/>
          </a:xfrm>
        </p:grpSpPr>
        <p:sp>
          <p:nvSpPr>
            <p:cNvPr id="213" name="Google Shape;21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14" name="Google Shape;214;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15" name="Google Shape;215;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16" name="Google Shape;216;p7"/>
          <p:cNvGrpSpPr/>
          <p:nvPr/>
        </p:nvGrpSpPr>
        <p:grpSpPr>
          <a:xfrm>
            <a:off x="2788824" y="4317849"/>
            <a:ext cx="1935202" cy="1527203"/>
            <a:chOff x="0" y="-1"/>
            <a:chExt cx="1935201" cy="1527202"/>
          </a:xfrm>
        </p:grpSpPr>
        <p:sp>
          <p:nvSpPr>
            <p:cNvPr id="217" name="Google Shape;21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18" name="Google Shape;218;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19" name="Google Shape;219;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20" name="Google Shape;220;p7"/>
          <p:cNvGrpSpPr/>
          <p:nvPr/>
        </p:nvGrpSpPr>
        <p:grpSpPr>
          <a:xfrm>
            <a:off x="5128399" y="4317849"/>
            <a:ext cx="1935202" cy="1527203"/>
            <a:chOff x="0" y="-1"/>
            <a:chExt cx="1935201" cy="1527202"/>
          </a:xfrm>
        </p:grpSpPr>
        <p:sp>
          <p:nvSpPr>
            <p:cNvPr id="221" name="Google Shape;22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22" name="Google Shape;222;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23" name="Google Shape;223;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24" name="Google Shape;224;p7"/>
          <p:cNvGrpSpPr/>
          <p:nvPr/>
        </p:nvGrpSpPr>
        <p:grpSpPr>
          <a:xfrm>
            <a:off x="7467973" y="4317849"/>
            <a:ext cx="1935202" cy="1527203"/>
            <a:chOff x="0" y="-1"/>
            <a:chExt cx="1935201" cy="1527202"/>
          </a:xfrm>
        </p:grpSpPr>
        <p:sp>
          <p:nvSpPr>
            <p:cNvPr id="225" name="Google Shape;22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26" name="Google Shape;22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27" name="Google Shape;227;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28" name="Google Shape;228;p7"/>
          <p:cNvGrpSpPr/>
          <p:nvPr/>
        </p:nvGrpSpPr>
        <p:grpSpPr>
          <a:xfrm>
            <a:off x="9807550" y="4317849"/>
            <a:ext cx="1935202" cy="1527203"/>
            <a:chOff x="0" y="-1"/>
            <a:chExt cx="1935201" cy="1527202"/>
          </a:xfrm>
        </p:grpSpPr>
        <p:sp>
          <p:nvSpPr>
            <p:cNvPr id="229" name="Google Shape;22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30" name="Google Shape;23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31" name="Google Shape;231;p7"/>
          <p:cNvSpPr txBox="1"/>
          <p:nvPr>
            <p:ph idx="4294967295"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8"/>
          <p:cNvSpPr txBox="1"/>
          <p:nvPr/>
        </p:nvSpPr>
        <p:spPr>
          <a:xfrm>
            <a:off x="170775" y="2411875"/>
            <a:ext cx="12021300" cy="11139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About the Academy Software Foundation</a:t>
            </a:r>
            <a:endParaRPr b="1" i="0" sz="4800" u="none" cap="none" strike="noStrik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9"/>
          <p:cNvSpPr txBox="1"/>
          <p:nvPr>
            <p:ph idx="4294967295"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42" name="Google Shape;242;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243" name="Google Shape;243;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244" name="Google Shape;244;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